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</p:sldIdLst>
  <p:sldSz cx="18288000" cy="10287000"/>
  <p:notesSz cx="6858000" cy="9144000"/>
  <p:embeddedFontLst>
    <p:embeddedFont>
      <p:font typeface="Raleway Heavy" charset="1" panose="020B0003030101060003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Montserrat" charset="1" panose="00000500000000000000"/>
      <p:regular r:id="rId15"/>
    </p:embeddedFont>
    <p:embeddedFont>
      <p:font typeface="Montserrat Bold" charset="1" panose="00000600000000000000"/>
      <p:regular r:id="rId16"/>
    </p:embeddedFont>
    <p:embeddedFont>
      <p:font typeface="Montserrat Italics" charset="1" panose="00000500000000000000"/>
      <p:regular r:id="rId17"/>
    </p:embeddedFont>
    <p:embeddedFont>
      <p:font typeface="Montserrat Bold Italics" charset="1" panose="000006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2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12396"/>
            <a:ext cx="18880282" cy="8864459"/>
            <a:chOff x="0" y="0"/>
            <a:chExt cx="4972585" cy="23346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72584" cy="2334672"/>
            </a:xfrm>
            <a:custGeom>
              <a:avLst/>
              <a:gdLst/>
              <a:ahLst/>
              <a:cxnLst/>
              <a:rect r="r" b="b" t="t" l="l"/>
              <a:pathLst>
                <a:path h="2334672" w="4972584">
                  <a:moveTo>
                    <a:pt x="0" y="0"/>
                  </a:moveTo>
                  <a:lnTo>
                    <a:pt x="4972584" y="0"/>
                  </a:lnTo>
                  <a:lnTo>
                    <a:pt x="4972584" y="2334672"/>
                  </a:lnTo>
                  <a:lnTo>
                    <a:pt x="0" y="2334672"/>
                  </a:ln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28700" y="2529148"/>
          <a:ext cx="15184523" cy="6767252"/>
        </p:xfrm>
        <a:graphic>
          <a:graphicData uri="http://schemas.openxmlformats.org/drawingml/2006/table">
            <a:tbl>
              <a:tblPr/>
              <a:tblGrid>
                <a:gridCol w="5598993"/>
                <a:gridCol w="9585530"/>
              </a:tblGrid>
              <a:tr h="10345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</a:rPr>
                        <a:t>ASN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5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</a:rPr>
                        <a:t>Company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5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</a:rPr>
                        <a:t>Peering Policy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1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</a:rPr>
                        <a:t>Public IXPs you can peer at or Peering DB information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5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</a:rPr>
                        <a:t>Contact information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14211906" y="150695"/>
            <a:ext cx="3605770" cy="1756010"/>
          </a:xfrm>
          <a:custGeom>
            <a:avLst/>
            <a:gdLst/>
            <a:ahLst/>
            <a:cxnLst/>
            <a:rect r="r" b="b" t="t" l="l"/>
            <a:pathLst>
              <a:path h="1756010" w="3605770">
                <a:moveTo>
                  <a:pt x="0" y="0"/>
                </a:moveTo>
                <a:lnTo>
                  <a:pt x="3605769" y="0"/>
                </a:lnTo>
                <a:lnTo>
                  <a:pt x="3605769" y="1756010"/>
                </a:lnTo>
                <a:lnTo>
                  <a:pt x="0" y="1756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69025" y="829450"/>
            <a:ext cx="8666264" cy="811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14"/>
              </a:lnSpc>
            </a:pPr>
            <a:r>
              <a:rPr lang="en-US" sz="5753">
                <a:solidFill>
                  <a:srgbClr val="11B9DC"/>
                </a:solidFill>
                <a:latin typeface="Raleway Heavy"/>
              </a:rPr>
              <a:t>Peering Personal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DAFR_kgTAh8</dc:identifier>
  <dcterms:modified xsi:type="dcterms:W3CDTF">2011-08-01T06:04:30Z</dcterms:modified>
  <cp:revision>1</cp:revision>
  <dc:title>Peering Personal</dc:title>
</cp:coreProperties>
</file>