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2/slid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2/slide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2/slide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2/slide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2/slide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render1/slide-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RIPE NCC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Merged RIPE NCC Open House Atlas Anchors</dc:title>
  <dc:subject>Merged RIPE NCC Open House Atlas Anchors slides</dc:subject>
  <dc:creator>OpenAI</dc:creator>
  <cp:lastModifiedBy>OpenAI</cp:lastModifiedBy>
  <cp:revision>1</cp:revision>
  <dcterms:created xsi:type="dcterms:W3CDTF">2026-07-31T11:34:40Z</dcterms:created>
  <dcterms:modified xsi:type="dcterms:W3CDTF">2026-07-31T11:34:40Z</dcterms:modified>
</cp:coreProperties>
</file>