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jpg" ContentType="image/jpe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0"/>
  </p:notesMasterIdLst>
  <p:sldIdLst>
    <p:sldId id="256" r:id="rId2"/>
    <p:sldId id="258" r:id="rId3"/>
    <p:sldId id="263" r:id="rId4"/>
    <p:sldId id="264" r:id="rId5"/>
    <p:sldId id="265" r:id="rId6"/>
    <p:sldId id="266" r:id="rId7"/>
    <p:sldId id="267" r:id="rId8"/>
    <p:sldId id="262" r:id="rId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50000"/>
    <a:srgbClr val="9E130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>
        <p:scale>
          <a:sx n="76" d="100"/>
          <a:sy n="76" d="100"/>
        </p:scale>
        <p:origin x="-2040" y="-2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printerSettings" Target="printerSettings/printerSettings1.bin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C20954-6807-C34B-B2A0-496A5B9844B8}" type="datetimeFigureOut">
              <a:rPr lang="en-US" smtClean="0"/>
              <a:t>3/11/15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r-Latn-CS" smtClean="0"/>
              <a:t>Click to edit Master text styles</a:t>
            </a:r>
          </a:p>
          <a:p>
            <a:pPr lvl="1"/>
            <a:r>
              <a:rPr lang="sr-Latn-CS" smtClean="0"/>
              <a:t>Second level</a:t>
            </a:r>
          </a:p>
          <a:p>
            <a:pPr lvl="2"/>
            <a:r>
              <a:rPr lang="sr-Latn-CS" smtClean="0"/>
              <a:t>Third level</a:t>
            </a:r>
          </a:p>
          <a:p>
            <a:pPr lvl="3"/>
            <a:r>
              <a:rPr lang="sr-Latn-CS" smtClean="0"/>
              <a:t>Fourth level</a:t>
            </a:r>
          </a:p>
          <a:p>
            <a:pPr lvl="4"/>
            <a:r>
              <a:rPr lang="sr-Latn-C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39C1E55-13EC-DB41-A6AD-704B8543BF3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7496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9C1E55-13EC-DB41-A6AD-704B8543BF3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4167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9C1E55-13EC-DB41-A6AD-704B8543BF3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4167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9C1E55-13EC-DB41-A6AD-704B8543BF3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4167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9C1E55-13EC-DB41-A6AD-704B8543BF3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4167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9C1E55-13EC-DB41-A6AD-704B8543BF3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41671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39C1E55-13EC-DB41-A6AD-704B8543BF3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4167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86953" y="268288"/>
            <a:ext cx="5669280" cy="39003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8" name="Rectangle 7"/>
          <p:cNvSpPr/>
          <p:nvPr/>
        </p:nvSpPr>
        <p:spPr>
          <a:xfrm>
            <a:off x="268940" y="268288"/>
            <a:ext cx="182880" cy="388685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00400" y="4208929"/>
            <a:ext cx="5458968" cy="1048684"/>
          </a:xfrm>
        </p:spPr>
        <p:txBody>
          <a:bodyPr vert="horz" lIns="91440" tIns="45720" rIns="91440" bIns="45720" rtlCol="0" anchor="b" anchorCtr="0">
            <a:normAutofit/>
          </a:bodyPr>
          <a:lstStyle>
            <a:lvl1pPr algn="l" defTabSz="914400" rtl="0" eaLnBrk="1" latinLnBrk="0" hangingPunct="1">
              <a:spcBef>
                <a:spcPct val="0"/>
              </a:spcBef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r-Latn-C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0400" y="5257800"/>
            <a:ext cx="5458968" cy="621792"/>
          </a:xfrm>
        </p:spPr>
        <p:txBody>
          <a:bodyPr vert="horz" lIns="91440" tIns="45720" rIns="91440" bIns="45720" rtlCol="0">
            <a:normAutofit/>
          </a:bodyPr>
          <a:lstStyle>
            <a:lvl1pPr marL="0" indent="0" algn="l" defTabSz="914400" rtl="0" eaLnBrk="1" latinLnBrk="0" hangingPunct="1">
              <a:spcBef>
                <a:spcPts val="0"/>
              </a:spcBef>
              <a:buClr>
                <a:schemeClr val="accent1"/>
              </a:buClr>
              <a:buSzPct val="100000"/>
              <a:buFont typeface="Wingdings 2" pitchFamily="18" charset="2"/>
              <a:buNone/>
              <a:defRPr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r-Latn-C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76600" y="390525"/>
            <a:ext cx="5504688" cy="365125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2200" b="0" kern="1200" baseline="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</a:lstStyle>
          <a:p>
            <a:fld id="{B1A24CD3-204F-4468-8EE4-28A6668D006A}" type="datetimeFigureOut">
              <a:rPr lang="en-US" smtClean="0"/>
              <a:t>3/11/15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18688" y="6356350"/>
            <a:ext cx="4736592" cy="365125"/>
          </a:xfrm>
        </p:spPr>
        <p:txBody>
          <a:bodyPr vert="horz" lIns="91440" tIns="45720" rIns="91440" bIns="45720" rtlCol="0" anchor="ctr"/>
          <a:lstStyle>
            <a:lvl1pPr marL="0" algn="l" defTabSz="914400" rtl="0" eaLnBrk="1" latinLnBrk="0" hangingPunct="1">
              <a:defRPr sz="1100" b="1" kern="12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56494" y="6356350"/>
            <a:ext cx="685800" cy="365125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100" b="1" kern="12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sr-Latn-C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82440" y="2214562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Latn-CS" smtClean="0"/>
              <a:t>Click to edit Master text styles</a:t>
            </a:r>
          </a:p>
          <a:p>
            <a:pPr lvl="1"/>
            <a:r>
              <a:rPr lang="sr-Latn-CS" smtClean="0"/>
              <a:t>Second level</a:t>
            </a:r>
          </a:p>
          <a:p>
            <a:pPr lvl="2"/>
            <a:r>
              <a:rPr lang="sr-Latn-CS" smtClean="0"/>
              <a:t>Third level</a:t>
            </a:r>
          </a:p>
          <a:p>
            <a:pPr lvl="3"/>
            <a:r>
              <a:rPr lang="sr-Latn-CS" smtClean="0"/>
              <a:t>Fourth level</a:t>
            </a:r>
          </a:p>
          <a:p>
            <a:pPr lvl="4"/>
            <a:r>
              <a:rPr lang="sr-Latn-C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3/11/15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282440" y="4224973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Latn-CS" smtClean="0"/>
              <a:t>Click to edit Master text styles</a:t>
            </a:r>
          </a:p>
          <a:p>
            <a:pPr lvl="1"/>
            <a:r>
              <a:rPr lang="sr-Latn-CS" smtClean="0"/>
              <a:t>Second level</a:t>
            </a:r>
          </a:p>
          <a:p>
            <a:pPr lvl="2"/>
            <a:r>
              <a:rPr lang="sr-Latn-CS" smtClean="0"/>
              <a:t>Third level</a:t>
            </a:r>
          </a:p>
          <a:p>
            <a:pPr lvl="3"/>
            <a:r>
              <a:rPr lang="sr-Latn-CS" smtClean="0"/>
              <a:t>Fourth level</a:t>
            </a:r>
          </a:p>
          <a:p>
            <a:pPr lvl="4"/>
            <a:r>
              <a:rPr lang="sr-Latn-CS" smtClean="0"/>
              <a:t>Fifth level</a:t>
            </a:r>
            <a:endParaRPr dirty="0"/>
          </a:p>
        </p:txBody>
      </p:sp>
      <p:sp>
        <p:nvSpPr>
          <p:cNvPr id="10" name="Content Placeholder 2"/>
          <p:cNvSpPr>
            <a:spLocks noGrp="1"/>
          </p:cNvSpPr>
          <p:nvPr>
            <p:ph sz="half" idx="14"/>
          </p:nvPr>
        </p:nvSpPr>
        <p:spPr>
          <a:xfrm>
            <a:off x="457200" y="2214563"/>
            <a:ext cx="3566160" cy="3911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Latn-CS" smtClean="0"/>
              <a:t>Click to edit Master text styles</a:t>
            </a:r>
          </a:p>
          <a:p>
            <a:pPr lvl="1"/>
            <a:r>
              <a:rPr lang="sr-Latn-CS" smtClean="0"/>
              <a:t>Second level</a:t>
            </a:r>
          </a:p>
          <a:p>
            <a:pPr lvl="2"/>
            <a:r>
              <a:rPr lang="sr-Latn-CS" smtClean="0"/>
              <a:t>Third level</a:t>
            </a:r>
          </a:p>
          <a:p>
            <a:pPr lvl="3"/>
            <a:r>
              <a:rPr lang="sr-Latn-CS" smtClean="0"/>
              <a:t>Fourth level</a:t>
            </a:r>
          </a:p>
          <a:p>
            <a:pPr lvl="4"/>
            <a:r>
              <a:rPr lang="sr-Latn-CS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sr-Latn-C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282440" y="2214562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Latn-CS" smtClean="0"/>
              <a:t>Click to edit Master text styles</a:t>
            </a:r>
          </a:p>
          <a:p>
            <a:pPr lvl="1"/>
            <a:r>
              <a:rPr lang="sr-Latn-CS" smtClean="0"/>
              <a:t>Second level</a:t>
            </a:r>
          </a:p>
          <a:p>
            <a:pPr lvl="2"/>
            <a:r>
              <a:rPr lang="sr-Latn-CS" smtClean="0"/>
              <a:t>Third level</a:t>
            </a:r>
          </a:p>
          <a:p>
            <a:pPr lvl="3"/>
            <a:r>
              <a:rPr lang="sr-Latn-CS" smtClean="0"/>
              <a:t>Fourth level</a:t>
            </a:r>
          </a:p>
          <a:p>
            <a:pPr lvl="4"/>
            <a:r>
              <a:rPr lang="sr-Latn-C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3/11/15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282440" y="4224973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Latn-CS" smtClean="0"/>
              <a:t>Click to edit Master text styles</a:t>
            </a:r>
          </a:p>
          <a:p>
            <a:pPr lvl="1"/>
            <a:r>
              <a:rPr lang="sr-Latn-CS" smtClean="0"/>
              <a:t>Second level</a:t>
            </a:r>
          </a:p>
          <a:p>
            <a:pPr lvl="2"/>
            <a:r>
              <a:rPr lang="sr-Latn-CS" smtClean="0"/>
              <a:t>Third level</a:t>
            </a:r>
          </a:p>
          <a:p>
            <a:pPr lvl="3"/>
            <a:r>
              <a:rPr lang="sr-Latn-CS" smtClean="0"/>
              <a:t>Fourth level</a:t>
            </a:r>
          </a:p>
          <a:p>
            <a:pPr lvl="4"/>
            <a:r>
              <a:rPr lang="sr-Latn-CS" smtClean="0"/>
              <a:t>Fifth level</a:t>
            </a:r>
            <a:endParaRPr dirty="0"/>
          </a:p>
        </p:txBody>
      </p:sp>
      <p:sp>
        <p:nvSpPr>
          <p:cNvPr id="11" name="Content Placeholder 2"/>
          <p:cNvSpPr>
            <a:spLocks noGrp="1"/>
          </p:cNvSpPr>
          <p:nvPr>
            <p:ph sz="half" idx="14"/>
          </p:nvPr>
        </p:nvSpPr>
        <p:spPr>
          <a:xfrm>
            <a:off x="457200" y="2214562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Latn-CS" smtClean="0"/>
              <a:t>Click to edit Master text styles</a:t>
            </a:r>
          </a:p>
          <a:p>
            <a:pPr lvl="1"/>
            <a:r>
              <a:rPr lang="sr-Latn-CS" smtClean="0"/>
              <a:t>Second level</a:t>
            </a:r>
          </a:p>
          <a:p>
            <a:pPr lvl="2"/>
            <a:r>
              <a:rPr lang="sr-Latn-CS" smtClean="0"/>
              <a:t>Third level</a:t>
            </a:r>
          </a:p>
          <a:p>
            <a:pPr lvl="3"/>
            <a:r>
              <a:rPr lang="sr-Latn-CS" smtClean="0"/>
              <a:t>Fourth level</a:t>
            </a:r>
          </a:p>
          <a:p>
            <a:pPr lvl="4"/>
            <a:r>
              <a:rPr lang="sr-Latn-CS" smtClean="0"/>
              <a:t>Fifth level</a:t>
            </a:r>
            <a:endParaRPr dirty="0"/>
          </a:p>
        </p:txBody>
      </p:sp>
      <p:sp>
        <p:nvSpPr>
          <p:cNvPr id="12" name="Content Placeholder 2"/>
          <p:cNvSpPr>
            <a:spLocks noGrp="1"/>
          </p:cNvSpPr>
          <p:nvPr>
            <p:ph sz="half" idx="15"/>
          </p:nvPr>
        </p:nvSpPr>
        <p:spPr>
          <a:xfrm>
            <a:off x="457200" y="4224973"/>
            <a:ext cx="3566160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Latn-CS" smtClean="0"/>
              <a:t>Click to edit Master text styles</a:t>
            </a:r>
          </a:p>
          <a:p>
            <a:pPr lvl="1"/>
            <a:r>
              <a:rPr lang="sr-Latn-CS" smtClean="0"/>
              <a:t>Second level</a:t>
            </a:r>
          </a:p>
          <a:p>
            <a:pPr lvl="2"/>
            <a:r>
              <a:rPr lang="sr-Latn-CS" smtClean="0"/>
              <a:t>Third level</a:t>
            </a:r>
          </a:p>
          <a:p>
            <a:pPr lvl="3"/>
            <a:r>
              <a:rPr lang="sr-Latn-CS" smtClean="0"/>
              <a:t>Fourth level</a:t>
            </a:r>
          </a:p>
          <a:p>
            <a:pPr lvl="4"/>
            <a:r>
              <a:rPr lang="sr-Latn-CS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smtClean="0"/>
              <a:t>Click to edit Master title style</a:t>
            </a:r>
            <a:endParaRPr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3/11/15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8148918" y="268288"/>
            <a:ext cx="718073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3/11/15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95082"/>
            <a:ext cx="3566160" cy="1035424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sr-Latn-C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2052" y="990600"/>
            <a:ext cx="3566160" cy="51355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Latn-CS" smtClean="0"/>
              <a:t>Click to edit Master text styles</a:t>
            </a:r>
          </a:p>
          <a:p>
            <a:pPr lvl="1"/>
            <a:r>
              <a:rPr lang="sr-Latn-CS" smtClean="0"/>
              <a:t>Second level</a:t>
            </a:r>
          </a:p>
          <a:p>
            <a:pPr lvl="2"/>
            <a:r>
              <a:rPr lang="sr-Latn-CS" smtClean="0"/>
              <a:t>Third level</a:t>
            </a:r>
          </a:p>
          <a:p>
            <a:pPr lvl="3"/>
            <a:r>
              <a:rPr lang="sr-Latn-CS" smtClean="0"/>
              <a:t>Fourth level</a:t>
            </a:r>
          </a:p>
          <a:p>
            <a:pPr lvl="4"/>
            <a:r>
              <a:rPr lang="sr-Latn-CS" smtClean="0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2057400"/>
            <a:ext cx="3566160" cy="3657601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r-Latn-C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3/11/15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4746811" y="268288"/>
            <a:ext cx="4114800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95082"/>
            <a:ext cx="3566160" cy="1035424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sr-Latn-CS" smtClean="0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199" y="2057400"/>
            <a:ext cx="3566160" cy="3657601"/>
          </a:xfrm>
        </p:spPr>
        <p:txBody>
          <a:bodyPr>
            <a:normAutofit/>
          </a:bodyPr>
          <a:lstStyle>
            <a:lvl1pPr marL="0" indent="0"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r-Latn-C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1365" y="6124014"/>
            <a:ext cx="1752600" cy="365125"/>
          </a:xfrm>
        </p:spPr>
        <p:txBody>
          <a:bodyPr/>
          <a:lstStyle>
            <a:lvl1pPr algn="l">
              <a:defRPr/>
            </a:lvl1pPr>
          </a:lstStyle>
          <a:p>
            <a:fld id="{B1A24CD3-204F-4468-8EE4-28A6668D006A}" type="datetimeFigureOut">
              <a:rPr lang="en-US" smtClean="0"/>
              <a:t>3/11/15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74812" y="6356350"/>
            <a:ext cx="386378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Picture Placeholder 9"/>
          <p:cNvSpPr>
            <a:spLocks noGrp="1"/>
          </p:cNvSpPr>
          <p:nvPr>
            <p:ph type="pic" sz="quarter" idx="13"/>
          </p:nvPr>
        </p:nvSpPr>
        <p:spPr>
          <a:xfrm>
            <a:off x="4760258" y="990600"/>
            <a:ext cx="4096512" cy="5611813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sr-Latn-C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above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7216775" y="268288"/>
            <a:ext cx="1639457" cy="36393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788" y="4267200"/>
            <a:ext cx="6477000" cy="566738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sr-Latn-C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9874" y="268288"/>
            <a:ext cx="6858000" cy="36393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r-Latn-C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8788" y="4840941"/>
            <a:ext cx="6475412" cy="130427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r-Latn-C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3/11/15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4 Pictures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35471" y="268288"/>
            <a:ext cx="720761" cy="363931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8788" y="4267200"/>
            <a:ext cx="6477000" cy="566738"/>
          </a:xfrm>
        </p:spPr>
        <p:txBody>
          <a:bodyPr anchor="b"/>
          <a:lstStyle>
            <a:lvl1pPr algn="l">
              <a:defRPr sz="2800" b="0"/>
            </a:lvl1pPr>
          </a:lstStyle>
          <a:p>
            <a:r>
              <a:rPr lang="sr-Latn-CS" smtClean="0"/>
              <a:t>Click to edit Master title style</a:t>
            </a:r>
            <a:endParaRPr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69874" y="268288"/>
            <a:ext cx="3006726" cy="36393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r-Latn-CS" smtClean="0"/>
              <a:t>Drag picture to placeholder or click icon to add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8788" y="4840941"/>
            <a:ext cx="6475412" cy="1304271"/>
          </a:xfrm>
        </p:spPr>
        <p:txBody>
          <a:bodyPr>
            <a:normAutofit/>
          </a:bodyPr>
          <a:lstStyle>
            <a:lvl1pPr marL="0" indent="0">
              <a:spcBef>
                <a:spcPts val="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sr-Latn-C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3/11/15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Picture Placeholder 2"/>
          <p:cNvSpPr>
            <a:spLocks noGrp="1"/>
          </p:cNvSpPr>
          <p:nvPr>
            <p:ph type="pic" idx="13"/>
          </p:nvPr>
        </p:nvSpPr>
        <p:spPr>
          <a:xfrm>
            <a:off x="3352800" y="268288"/>
            <a:ext cx="4701988" cy="1775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r-Latn-CS" smtClean="0"/>
              <a:t>Drag picture to placeholder or click icon to add</a:t>
            </a:r>
            <a:endParaRPr/>
          </a:p>
        </p:txBody>
      </p:sp>
      <p:sp>
        <p:nvSpPr>
          <p:cNvPr id="11" name="Picture Placeholder 2"/>
          <p:cNvSpPr>
            <a:spLocks noGrp="1"/>
          </p:cNvSpPr>
          <p:nvPr>
            <p:ph type="pic" idx="14"/>
          </p:nvPr>
        </p:nvSpPr>
        <p:spPr>
          <a:xfrm>
            <a:off x="3352800" y="2131935"/>
            <a:ext cx="2304288" cy="1775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r-Latn-CS" smtClean="0"/>
              <a:t>Drag picture to placeholder or click icon to add</a:t>
            </a:r>
            <a:endParaRPr/>
          </a:p>
        </p:txBody>
      </p:sp>
      <p:sp>
        <p:nvSpPr>
          <p:cNvPr id="12" name="Picture Placeholder 2"/>
          <p:cNvSpPr>
            <a:spLocks noGrp="1"/>
          </p:cNvSpPr>
          <p:nvPr>
            <p:ph type="pic" idx="15"/>
          </p:nvPr>
        </p:nvSpPr>
        <p:spPr>
          <a:xfrm>
            <a:off x="5750500" y="2131935"/>
            <a:ext cx="2304288" cy="177566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sr-Latn-C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212106" y="268288"/>
            <a:ext cx="1645920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sr-Latn-CS" smtClean="0"/>
              <a:t>Click to edit Master text styles</a:t>
            </a:r>
          </a:p>
          <a:p>
            <a:pPr lvl="1"/>
            <a:r>
              <a:rPr lang="sr-Latn-CS" smtClean="0"/>
              <a:t>Second level</a:t>
            </a:r>
          </a:p>
          <a:p>
            <a:pPr lvl="2"/>
            <a:r>
              <a:rPr lang="sr-Latn-CS" smtClean="0"/>
              <a:t>Third level</a:t>
            </a:r>
          </a:p>
          <a:p>
            <a:pPr lvl="3"/>
            <a:r>
              <a:rPr lang="sr-Latn-CS" smtClean="0"/>
              <a:t>Fourth level</a:t>
            </a:r>
          </a:p>
          <a:p>
            <a:pPr lvl="4"/>
            <a:r>
              <a:rPr lang="sr-Latn-C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3/11/15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8148918" y="268288"/>
            <a:ext cx="718073" cy="56692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543799" y="1035424"/>
            <a:ext cx="1322295" cy="5090739"/>
          </a:xfrm>
        </p:spPr>
        <p:txBody>
          <a:bodyPr vert="eaVert" anchor="t" anchorCtr="0"/>
          <a:lstStyle/>
          <a:p>
            <a:r>
              <a:rPr lang="sr-Latn-CS" smtClean="0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035424"/>
            <a:ext cx="6019800" cy="5109789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sr-Latn-CS" smtClean="0"/>
              <a:t>Click to edit Master text styles</a:t>
            </a:r>
          </a:p>
          <a:p>
            <a:pPr lvl="1"/>
            <a:r>
              <a:rPr lang="sr-Latn-CS" smtClean="0"/>
              <a:t>Second level</a:t>
            </a:r>
          </a:p>
          <a:p>
            <a:pPr lvl="2"/>
            <a:r>
              <a:rPr lang="sr-Latn-CS" smtClean="0"/>
              <a:t>Third level</a:t>
            </a:r>
          </a:p>
          <a:p>
            <a:pPr lvl="3"/>
            <a:r>
              <a:rPr lang="sr-Latn-CS" smtClean="0"/>
              <a:t>Fourth level</a:t>
            </a:r>
          </a:p>
          <a:p>
            <a:pPr lvl="4"/>
            <a:r>
              <a:rPr lang="sr-Latn-C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3/11/15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212106" y="268288"/>
            <a:ext cx="1645920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C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sr-Latn-CS" smtClean="0"/>
              <a:t>Click to edit Master text styles</a:t>
            </a:r>
          </a:p>
          <a:p>
            <a:pPr lvl="1"/>
            <a:r>
              <a:rPr lang="sr-Latn-CS" smtClean="0"/>
              <a:t>Second level</a:t>
            </a:r>
          </a:p>
          <a:p>
            <a:pPr lvl="2"/>
            <a:r>
              <a:rPr lang="sr-Latn-CS" smtClean="0"/>
              <a:t>Third level</a:t>
            </a:r>
          </a:p>
          <a:p>
            <a:pPr lvl="3"/>
            <a:r>
              <a:rPr lang="sr-Latn-CS" smtClean="0"/>
              <a:t>Fourth level</a:t>
            </a:r>
          </a:p>
          <a:p>
            <a:pPr lvl="4"/>
            <a:r>
              <a:rPr lang="sr-Latn-C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12106" y="6356350"/>
            <a:ext cx="1752600" cy="365125"/>
          </a:xfrm>
        </p:spPr>
        <p:txBody>
          <a:bodyPr/>
          <a:lstStyle/>
          <a:p>
            <a:fld id="{B1A24CD3-204F-4468-8EE4-28A6668D006A}" type="datetimeFigureOut">
              <a:rPr lang="en-US" smtClean="0"/>
              <a:t>3/11/15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86953" y="268288"/>
            <a:ext cx="5669280" cy="25603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00399" y="4171950"/>
            <a:ext cx="5457919" cy="1085850"/>
          </a:xfrm>
        </p:spPr>
        <p:txBody>
          <a:bodyPr>
            <a:normAutofit/>
          </a:bodyPr>
          <a:lstStyle>
            <a:lvl1pPr>
              <a:defRPr sz="4600"/>
            </a:lvl1pPr>
          </a:lstStyle>
          <a:p>
            <a:r>
              <a:rPr lang="sr-Latn-CS" smtClean="0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200401" y="5257799"/>
            <a:ext cx="5457918" cy="618565"/>
          </a:xfrm>
        </p:spPr>
        <p:txBody>
          <a:bodyPr>
            <a:normAutofit/>
          </a:bodyPr>
          <a:lstStyle>
            <a:lvl1pPr marL="0" indent="0" algn="l">
              <a:spcBef>
                <a:spcPct val="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 algn="ctr">
              <a:spcBef>
                <a:spcPct val="0"/>
              </a:spcBef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sr-Latn-CS" smtClean="0"/>
              <a:t>Click to edit Master subtitle style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3276600" y="389965"/>
            <a:ext cx="5499847" cy="365125"/>
          </a:xfrm>
        </p:spPr>
        <p:txBody>
          <a:bodyPr/>
          <a:lstStyle>
            <a:lvl1pPr>
              <a:defRPr sz="2200" b="0" baseline="0">
                <a:solidFill>
                  <a:schemeClr val="bg1"/>
                </a:solidFill>
              </a:defRPr>
            </a:lvl1pPr>
          </a:lstStyle>
          <a:p>
            <a:fld id="{B1A24CD3-204F-4468-8EE4-28A6668D006A}" type="datetimeFigureOut">
              <a:rPr lang="en-US" smtClean="0"/>
              <a:t>3/11/15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213847" y="6356350"/>
            <a:ext cx="473411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265459" y="6356350"/>
            <a:ext cx="685800" cy="365125"/>
          </a:xfrm>
        </p:spPr>
        <p:txBody>
          <a:bodyPr vert="horz" lIns="91440" tIns="45720" rIns="91440" bIns="45720" rtlCol="0" anchor="ctr"/>
          <a:lstStyle>
            <a:lvl1pPr marL="0" algn="r" defTabSz="914400" rtl="0" eaLnBrk="1" latinLnBrk="0" hangingPunct="1">
              <a:defRPr sz="1100" b="1" kern="1200">
                <a:solidFill>
                  <a:schemeClr val="tx2">
                    <a:lumMod val="60000"/>
                    <a:lumOff val="40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3200400" y="2877671"/>
            <a:ext cx="5646867" cy="1280160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sr-Latn-CS" smtClean="0"/>
              <a:t>Drag picture to placeholder or click icon to add</a:t>
            </a:r>
            <a:endParaRPr/>
          </a:p>
        </p:txBody>
      </p:sp>
      <p:sp>
        <p:nvSpPr>
          <p:cNvPr id="10" name="Rectangle 9"/>
          <p:cNvSpPr/>
          <p:nvPr/>
        </p:nvSpPr>
        <p:spPr>
          <a:xfrm>
            <a:off x="268940" y="268288"/>
            <a:ext cx="182880" cy="3886853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, Content,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69875" y="268288"/>
            <a:ext cx="1645920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8423" y="914400"/>
            <a:ext cx="6508377" cy="1143000"/>
          </a:xfrm>
        </p:spPr>
        <p:txBody>
          <a:bodyPr/>
          <a:lstStyle/>
          <a:p>
            <a:r>
              <a:rPr lang="sr-Latn-C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178423" y="2209800"/>
            <a:ext cx="6508377" cy="3916363"/>
          </a:xfrm>
        </p:spPr>
        <p:txBody>
          <a:bodyPr/>
          <a:lstStyle>
            <a:lvl5pPr>
              <a:defRPr/>
            </a:lvl5pPr>
          </a:lstStyle>
          <a:p>
            <a:pPr lvl="0"/>
            <a:r>
              <a:rPr lang="sr-Latn-CS" smtClean="0"/>
              <a:t>Click to edit Master text styles</a:t>
            </a:r>
          </a:p>
          <a:p>
            <a:pPr lvl="1"/>
            <a:r>
              <a:rPr lang="sr-Latn-CS" smtClean="0"/>
              <a:t>Second level</a:t>
            </a:r>
          </a:p>
          <a:p>
            <a:pPr lvl="2"/>
            <a:r>
              <a:rPr lang="sr-Latn-CS" smtClean="0"/>
              <a:t>Third level</a:t>
            </a:r>
          </a:p>
          <a:p>
            <a:pPr lvl="3"/>
            <a:r>
              <a:rPr lang="sr-Latn-CS" smtClean="0"/>
              <a:t>Fourth level</a:t>
            </a:r>
          </a:p>
          <a:p>
            <a:pPr lvl="4"/>
            <a:r>
              <a:rPr lang="sr-Latn-C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212106" y="6356350"/>
            <a:ext cx="1752600" cy="365125"/>
          </a:xfrm>
        </p:spPr>
        <p:txBody>
          <a:bodyPr/>
          <a:lstStyle/>
          <a:p>
            <a:fld id="{B1A24CD3-204F-4468-8EE4-28A6668D006A}" type="datetimeFigureOut">
              <a:rPr lang="en-US" smtClean="0"/>
              <a:t>3/11/15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178423" y="6356350"/>
            <a:ext cx="492685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31694" y="361016"/>
            <a:ext cx="506506" cy="365125"/>
          </a:xfrm>
        </p:spPr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269875" y="1976718"/>
            <a:ext cx="1645920" cy="4625788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sr-Latn-C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758952" y="268288"/>
            <a:ext cx="1099073" cy="6350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09801" y="3429000"/>
            <a:ext cx="4966446" cy="1398494"/>
          </a:xfrm>
        </p:spPr>
        <p:txBody>
          <a:bodyPr anchor="b" anchorCtr="0"/>
          <a:lstStyle>
            <a:lvl1pPr algn="r">
              <a:defRPr sz="4600" b="0" cap="none" baseline="0"/>
            </a:lvl1pPr>
          </a:lstStyle>
          <a:p>
            <a:r>
              <a:rPr lang="sr-Latn-C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09801" y="4824414"/>
            <a:ext cx="4966446" cy="1320800"/>
          </a:xfrm>
        </p:spPr>
        <p:txBody>
          <a:bodyPr anchor="t" anchorCtr="0">
            <a:normAutofit/>
          </a:bodyPr>
          <a:lstStyle>
            <a:lvl1pPr marL="0" indent="0" algn="r">
              <a:spcBef>
                <a:spcPts val="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r-Latn-C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62600" y="6356350"/>
            <a:ext cx="1622612" cy="365125"/>
          </a:xfrm>
        </p:spPr>
        <p:txBody>
          <a:bodyPr/>
          <a:lstStyle/>
          <a:p>
            <a:fld id="{B1A24CD3-204F-4468-8EE4-28A6668D006A}" type="datetimeFigureOut">
              <a:rPr lang="en-US" smtClean="0"/>
              <a:t>3/11/15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74812" y="6356350"/>
            <a:ext cx="5311588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69875" y="4773706"/>
            <a:ext cx="2971800" cy="18445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354" y="3429001"/>
            <a:ext cx="4966446" cy="1398494"/>
          </a:xfrm>
        </p:spPr>
        <p:txBody>
          <a:bodyPr anchor="b" anchorCtr="0"/>
          <a:lstStyle>
            <a:lvl1pPr algn="r">
              <a:defRPr sz="4600" b="0" cap="none" baseline="0"/>
            </a:lvl1pPr>
          </a:lstStyle>
          <a:p>
            <a:r>
              <a:rPr lang="sr-Latn-C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20354" y="4824414"/>
            <a:ext cx="4966446" cy="1320800"/>
          </a:xfrm>
        </p:spPr>
        <p:txBody>
          <a:bodyPr anchor="t" anchorCtr="0">
            <a:normAutofit/>
          </a:bodyPr>
          <a:lstStyle>
            <a:lvl1pPr marL="0" indent="0" algn="r">
              <a:spcBef>
                <a:spcPts val="0"/>
              </a:spcBef>
              <a:buNone/>
              <a:defRPr sz="16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r-Latn-CS" smtClean="0"/>
              <a:t>Click to edit Master text styles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351212" y="6104965"/>
            <a:ext cx="506506" cy="365125"/>
          </a:xfrm>
        </p:spPr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3"/>
          </p:nvPr>
        </p:nvSpPr>
        <p:spPr>
          <a:xfrm>
            <a:off x="269874" y="268288"/>
            <a:ext cx="2971800" cy="4438650"/>
          </a:xfrm>
        </p:spPr>
        <p:txBody>
          <a:bodyPr/>
          <a:lstStyle>
            <a:lvl1pPr>
              <a:buNone/>
              <a:defRPr/>
            </a:lvl1pPr>
          </a:lstStyle>
          <a:p>
            <a:r>
              <a:rPr lang="sr-Latn-CS" smtClean="0"/>
              <a:t>Drag picture to placeholder or click icon to add</a:t>
            </a: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sr-Latn-C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2214563"/>
            <a:ext cx="3566160" cy="3911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Latn-CS" smtClean="0"/>
              <a:t>Click to edit Master text styles</a:t>
            </a:r>
          </a:p>
          <a:p>
            <a:pPr lvl="1"/>
            <a:r>
              <a:rPr lang="sr-Latn-CS" smtClean="0"/>
              <a:t>Second level</a:t>
            </a:r>
          </a:p>
          <a:p>
            <a:pPr lvl="2"/>
            <a:r>
              <a:rPr lang="sr-Latn-CS" smtClean="0"/>
              <a:t>Third level</a:t>
            </a:r>
          </a:p>
          <a:p>
            <a:pPr lvl="3"/>
            <a:r>
              <a:rPr lang="sr-Latn-CS" smtClean="0"/>
              <a:t>Fourth level</a:t>
            </a:r>
          </a:p>
          <a:p>
            <a:pPr lvl="4"/>
            <a:r>
              <a:rPr lang="sr-Latn-CS" smtClean="0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82440" y="2214563"/>
            <a:ext cx="3566160" cy="39116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Latn-CS" smtClean="0"/>
              <a:t>Click to edit Master text styles</a:t>
            </a:r>
          </a:p>
          <a:p>
            <a:pPr lvl="1"/>
            <a:r>
              <a:rPr lang="sr-Latn-CS" smtClean="0"/>
              <a:t>Second level</a:t>
            </a:r>
          </a:p>
          <a:p>
            <a:pPr lvl="2"/>
            <a:r>
              <a:rPr lang="sr-Latn-CS" smtClean="0"/>
              <a:t>Third level</a:t>
            </a:r>
          </a:p>
          <a:p>
            <a:pPr lvl="3"/>
            <a:r>
              <a:rPr lang="sr-Latn-CS" smtClean="0"/>
              <a:t>Fourth level</a:t>
            </a:r>
          </a:p>
          <a:p>
            <a:pPr lvl="4"/>
            <a:r>
              <a:rPr lang="sr-Latn-C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3/11/15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88352" cy="1143000"/>
          </a:xfrm>
        </p:spPr>
        <p:txBody>
          <a:bodyPr/>
          <a:lstStyle>
            <a:lvl1pPr>
              <a:defRPr/>
            </a:lvl1pPr>
          </a:lstStyle>
          <a:p>
            <a:r>
              <a:rPr lang="sr-Latn-C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2054132"/>
            <a:ext cx="3566160" cy="639762"/>
          </a:xfrm>
        </p:spPr>
        <p:txBody>
          <a:bodyPr anchor="b">
            <a:noAutofit/>
          </a:bodyPr>
          <a:lstStyle>
            <a:lvl1pPr marL="0" indent="0" algn="ctr">
              <a:spcBef>
                <a:spcPct val="0"/>
              </a:spcBef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r-Latn-C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689411"/>
            <a:ext cx="3566160" cy="343675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r-Latn-CS" smtClean="0"/>
              <a:t>Click to edit Master text styles</a:t>
            </a:r>
          </a:p>
          <a:p>
            <a:pPr lvl="1"/>
            <a:r>
              <a:rPr lang="sr-Latn-CS" smtClean="0"/>
              <a:t>Second level</a:t>
            </a:r>
          </a:p>
          <a:p>
            <a:pPr lvl="2"/>
            <a:r>
              <a:rPr lang="sr-Latn-CS" smtClean="0"/>
              <a:t>Third level</a:t>
            </a:r>
          </a:p>
          <a:p>
            <a:pPr lvl="3"/>
            <a:r>
              <a:rPr lang="sr-Latn-CS" smtClean="0"/>
              <a:t>Fourth level</a:t>
            </a:r>
          </a:p>
          <a:p>
            <a:pPr lvl="4"/>
            <a:r>
              <a:rPr lang="sr-Latn-CS" smtClean="0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79391" y="2054132"/>
            <a:ext cx="3566160" cy="639762"/>
          </a:xfrm>
        </p:spPr>
        <p:txBody>
          <a:bodyPr anchor="b">
            <a:noAutofit/>
          </a:bodyPr>
          <a:lstStyle>
            <a:lvl1pPr marL="0" indent="0" algn="ctr">
              <a:spcBef>
                <a:spcPct val="0"/>
              </a:spcBef>
              <a:buNone/>
              <a:defRPr sz="20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r-Latn-C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79391" y="2689411"/>
            <a:ext cx="3566160" cy="3436751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sr-Latn-CS" smtClean="0"/>
              <a:t>Click to edit Master text styles</a:t>
            </a:r>
          </a:p>
          <a:p>
            <a:pPr lvl="1"/>
            <a:r>
              <a:rPr lang="sr-Latn-CS" smtClean="0"/>
              <a:t>Second level</a:t>
            </a:r>
          </a:p>
          <a:p>
            <a:pPr lvl="2"/>
            <a:r>
              <a:rPr lang="sr-Latn-CS" smtClean="0"/>
              <a:t>Third level</a:t>
            </a:r>
          </a:p>
          <a:p>
            <a:pPr lvl="3"/>
            <a:r>
              <a:rPr lang="sr-Latn-CS" smtClean="0"/>
              <a:t>Fourth level</a:t>
            </a:r>
          </a:p>
          <a:p>
            <a:pPr lvl="4"/>
            <a:r>
              <a:rPr lang="sr-Latn-CS" smtClean="0"/>
              <a:t>Fifth level</a:t>
            </a:r>
            <a:endParaRPr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3/11/15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2 Content, Top and Bot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8148918" y="268288"/>
            <a:ext cx="718073" cy="164592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7391401" cy="1143000"/>
          </a:xfrm>
        </p:spPr>
        <p:txBody>
          <a:bodyPr/>
          <a:lstStyle/>
          <a:p>
            <a:r>
              <a:rPr lang="sr-Latn-CS" smtClean="0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199" y="2214562"/>
            <a:ext cx="7396163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Latn-CS" smtClean="0"/>
              <a:t>Click to edit Master text styles</a:t>
            </a:r>
          </a:p>
          <a:p>
            <a:pPr lvl="1"/>
            <a:r>
              <a:rPr lang="sr-Latn-CS" smtClean="0"/>
              <a:t>Second level</a:t>
            </a:r>
          </a:p>
          <a:p>
            <a:pPr lvl="2"/>
            <a:r>
              <a:rPr lang="sr-Latn-CS" smtClean="0"/>
              <a:t>Third level</a:t>
            </a:r>
          </a:p>
          <a:p>
            <a:pPr lvl="3"/>
            <a:r>
              <a:rPr lang="sr-Latn-CS" smtClean="0"/>
              <a:t>Fourth level</a:t>
            </a:r>
          </a:p>
          <a:p>
            <a:pPr lvl="4"/>
            <a:r>
              <a:rPr lang="sr-Latn-CS" smtClean="0"/>
              <a:t>Fifth level</a:t>
            </a:r>
            <a:endParaRPr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A24CD3-204F-4468-8EE4-28A6668D006A}" type="datetimeFigureOut">
              <a:rPr lang="en-US" smtClean="0"/>
              <a:t>3/11/15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  <p:sp>
        <p:nvSpPr>
          <p:cNvPr id="9" name="Content Placeholder 2"/>
          <p:cNvSpPr>
            <a:spLocks noGrp="1"/>
          </p:cNvSpPr>
          <p:nvPr>
            <p:ph sz="half" idx="13"/>
          </p:nvPr>
        </p:nvSpPr>
        <p:spPr>
          <a:xfrm>
            <a:off x="457199" y="4224973"/>
            <a:ext cx="7396163" cy="192024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sr-Latn-CS" smtClean="0"/>
              <a:t>Click to edit Master text styles</a:t>
            </a:r>
          </a:p>
          <a:p>
            <a:pPr lvl="1"/>
            <a:r>
              <a:rPr lang="sr-Latn-CS" smtClean="0"/>
              <a:t>Second level</a:t>
            </a:r>
          </a:p>
          <a:p>
            <a:pPr lvl="2"/>
            <a:r>
              <a:rPr lang="sr-Latn-CS" smtClean="0"/>
              <a:t>Third level</a:t>
            </a:r>
          </a:p>
          <a:p>
            <a:pPr lvl="3"/>
            <a:r>
              <a:rPr lang="sr-Latn-CS" smtClean="0"/>
              <a:t>Fourth level</a:t>
            </a:r>
          </a:p>
          <a:p>
            <a:pPr lvl="4"/>
            <a:r>
              <a:rPr lang="sr-Latn-CS" smtClean="0"/>
              <a:t>Fifth level</a:t>
            </a:r>
            <a:endParaRPr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20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slideLayout" Target="../slideLayouts/slideLayout13.xml"/><Relationship Id="rId14" Type="http://schemas.openxmlformats.org/officeDocument/2006/relationships/slideLayout" Target="../slideLayouts/slideLayout14.xml"/><Relationship Id="rId15" Type="http://schemas.openxmlformats.org/officeDocument/2006/relationships/slideLayout" Target="../slideLayouts/slideLayout15.xml"/><Relationship Id="rId16" Type="http://schemas.openxmlformats.org/officeDocument/2006/relationships/slideLayout" Target="../slideLayouts/slideLayout16.xml"/><Relationship Id="rId17" Type="http://schemas.openxmlformats.org/officeDocument/2006/relationships/slideLayout" Target="../slideLayouts/slideLayout17.xml"/><Relationship Id="rId18" Type="http://schemas.openxmlformats.org/officeDocument/2006/relationships/slideLayout" Target="../slideLayouts/slideLayout18.xml"/><Relationship Id="rId19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199" y="914400"/>
            <a:ext cx="6508377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sr-Latn-CS" smtClean="0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199" y="2209800"/>
            <a:ext cx="6508377" cy="39163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r-Latn-CS" smtClean="0"/>
              <a:t>Click to edit Master text styles</a:t>
            </a:r>
          </a:p>
          <a:p>
            <a:pPr lvl="1"/>
            <a:r>
              <a:rPr lang="sr-Latn-CS" smtClean="0"/>
              <a:t>Second level</a:t>
            </a:r>
          </a:p>
          <a:p>
            <a:pPr lvl="2"/>
            <a:r>
              <a:rPr lang="sr-Latn-CS" smtClean="0"/>
              <a:t>Third level</a:t>
            </a:r>
          </a:p>
          <a:p>
            <a:pPr lvl="3"/>
            <a:r>
              <a:rPr lang="sr-Latn-CS" smtClean="0"/>
              <a:t>Fourth level</a:t>
            </a:r>
          </a:p>
          <a:p>
            <a:pPr lvl="4"/>
            <a:r>
              <a:rPr lang="sr-Latn-CS" smtClean="0"/>
              <a:t>Fifth level</a:t>
            </a:r>
            <a:endParaRPr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198659" y="6356350"/>
            <a:ext cx="1752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fld id="{B1A24CD3-204F-4468-8EE4-28A6668D006A}" type="datetimeFigureOut">
              <a:rPr lang="en-US" smtClean="0"/>
              <a:t>3/11/15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4812" y="6356350"/>
            <a:ext cx="6007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56494" y="361016"/>
            <a:ext cx="50650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200" b="1">
                <a:solidFill>
                  <a:schemeClr val="bg1"/>
                </a:solidFill>
              </a:defRPr>
            </a:lvl1pPr>
          </a:lstStyle>
          <a:p>
            <a:fld id="{57AF16DE-A0D5-4438-950F-5B1E159C2C28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</p:sldLayoutIdLst>
  <p:txStyles>
    <p:titleStyle>
      <a:lvl1pPr algn="l" defTabSz="9144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spcBef>
          <a:spcPts val="1800"/>
        </a:spcBef>
        <a:buClr>
          <a:schemeClr val="accent1"/>
        </a:buClr>
        <a:buSzPct val="100000"/>
        <a:buFont typeface="Wingdings 2" pitchFamily="18" charset="2"/>
        <a:buChar char="¡"/>
        <a:defRPr sz="2000" kern="1200">
          <a:solidFill>
            <a:schemeClr val="tx2"/>
          </a:solidFill>
          <a:latin typeface="+mn-lt"/>
          <a:ea typeface="+mn-ea"/>
          <a:cs typeface="+mn-cs"/>
        </a:defRPr>
      </a:lvl1pPr>
      <a:lvl2pPr marL="457200" indent="-22860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2pPr>
      <a:lvl3pPr marL="685800" indent="-228600" algn="l" defTabSz="914400" rtl="0" eaLnBrk="1" latinLnBrk="0" hangingPunct="1">
        <a:spcBef>
          <a:spcPts val="600"/>
        </a:spcBef>
        <a:buClr>
          <a:schemeClr val="accent1"/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3pPr>
      <a:lvl4pPr marL="914400" indent="-228600" algn="l" defTabSz="914400" rtl="0" eaLnBrk="1" latinLnBrk="0" hangingPunct="1">
        <a:spcBef>
          <a:spcPts val="600"/>
        </a:spcBef>
        <a:buClr>
          <a:schemeClr val="accent1">
            <a:lumMod val="50000"/>
          </a:schemeClr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143000" indent="-228600" algn="l" defTabSz="914400" rtl="0" eaLnBrk="1" latinLnBrk="0" hangingPunct="1">
        <a:spcBef>
          <a:spcPts val="600"/>
        </a:spcBef>
        <a:buClr>
          <a:schemeClr val="accent1"/>
        </a:buClr>
        <a:buSzPct val="100000"/>
        <a:buFont typeface="Wingdings 2" pitchFamily="18" charset="2"/>
        <a:buChar char="¡"/>
        <a:defRPr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1377950" indent="-228600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"/>
        <a:defRPr lang="en-US" sz="1800" kern="1200" dirty="0" smtClean="0">
          <a:solidFill>
            <a:schemeClr val="tx2"/>
          </a:solidFill>
          <a:latin typeface="+mn-lt"/>
          <a:ea typeface="+mn-ea"/>
          <a:cs typeface="+mn-cs"/>
        </a:defRPr>
      </a:lvl6pPr>
      <a:lvl7pPr marL="1603375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lang="en-US" sz="1800" kern="1200" dirty="0" smtClean="0">
          <a:solidFill>
            <a:schemeClr val="tx2"/>
          </a:solidFill>
          <a:latin typeface="+mn-lt"/>
          <a:ea typeface="+mn-ea"/>
          <a:cs typeface="+mn-cs"/>
        </a:defRPr>
      </a:lvl7pPr>
      <a:lvl8pPr marL="1830388" indent="-228600" algn="l" defTabSz="914400" rtl="0" eaLnBrk="1" latinLnBrk="0" hangingPunct="1">
        <a:spcBef>
          <a:spcPct val="20000"/>
        </a:spcBef>
        <a:buClr>
          <a:schemeClr val="accent1">
            <a:lumMod val="50000"/>
          </a:schemeClr>
        </a:buClr>
        <a:buFont typeface="Wingdings 2" pitchFamily="18" charset="2"/>
        <a:buChar char=""/>
        <a:defRPr lang="en-US" sz="1800" kern="1200" dirty="0" smtClean="0">
          <a:solidFill>
            <a:schemeClr val="tx2"/>
          </a:solidFill>
          <a:latin typeface="+mn-lt"/>
          <a:ea typeface="+mn-ea"/>
          <a:cs typeface="+mn-cs"/>
        </a:defRPr>
      </a:lvl8pPr>
      <a:lvl9pPr marL="205740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lang="en-US" sz="1800" kern="1200" dirty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jpg"/><Relationship Id="rId3" Type="http://schemas.openxmlformats.org/officeDocument/2006/relationships/image" Target="../media/image2.jpe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4" Type="http://schemas.openxmlformats.org/officeDocument/2006/relationships/image" Target="../media/image3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4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4" Type="http://schemas.openxmlformats.org/officeDocument/2006/relationships/image" Target="../media/image5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4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4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mailto:dusan.stojanovic@digitalnaagenda.gov.rs" TargetMode="External"/><Relationship Id="rId4" Type="http://schemas.openxmlformats.org/officeDocument/2006/relationships/image" Target="../media/image2.jpeg"/><Relationship Id="rId5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2" Type="http://schemas.openxmlformats.org/officeDocument/2006/relationships/hyperlink" Target="http://www.euprava.gov.rs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95631" y="4992279"/>
            <a:ext cx="8163737" cy="794192"/>
          </a:xfrm>
        </p:spPr>
        <p:txBody>
          <a:bodyPr>
            <a:noAutofit/>
          </a:bodyPr>
          <a:lstStyle/>
          <a:p>
            <a:pPr algn="ctr"/>
            <a:r>
              <a:rPr lang="x-none" sz="3600" b="1" dirty="0" smtClean="0"/>
              <a:t>eG</a:t>
            </a:r>
            <a:r>
              <a:rPr lang="en-US" sz="3600" b="1" dirty="0" smtClean="0"/>
              <a:t>overnment </a:t>
            </a:r>
            <a:r>
              <a:rPr lang="x-none" sz="3600" b="1" dirty="0" smtClean="0"/>
              <a:t/>
            </a:r>
            <a:br>
              <a:rPr lang="x-none" sz="3600" b="1" dirty="0" smtClean="0"/>
            </a:br>
            <a:r>
              <a:rPr lang="en-US" sz="3600" b="1" dirty="0" smtClean="0"/>
              <a:t>how </a:t>
            </a:r>
            <a:r>
              <a:rPr lang="en-US" sz="3600" b="1" dirty="0"/>
              <a:t>and where </a:t>
            </a:r>
            <a:r>
              <a:rPr lang="en-US" sz="3600" b="1" dirty="0" smtClean="0"/>
              <a:t>further</a:t>
            </a:r>
            <a:r>
              <a:rPr lang="x-none" sz="3600" b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US" sz="36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0373" y="5598580"/>
            <a:ext cx="8812933" cy="1061928"/>
          </a:xfrm>
        </p:spPr>
        <p:txBody>
          <a:bodyPr>
            <a:noAutofit/>
          </a:bodyPr>
          <a:lstStyle/>
          <a:p>
            <a:pPr algn="r"/>
            <a:endParaRPr lang="en-US" sz="2000" b="1" dirty="0" smtClean="0">
              <a:solidFill>
                <a:srgbClr val="9E130D"/>
              </a:solidFill>
              <a:latin typeface="Calibri"/>
              <a:cs typeface="Calibri"/>
            </a:endParaRPr>
          </a:p>
          <a:p>
            <a:pPr algn="ctr"/>
            <a:endParaRPr lang="en-US" sz="2000" b="1" dirty="0">
              <a:solidFill>
                <a:srgbClr val="9E130D"/>
              </a:solidFill>
              <a:latin typeface="Calibri"/>
              <a:cs typeface="Calibri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190616" y="2421924"/>
            <a:ext cx="565460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x-none" sz="2400" b="1" dirty="0">
                <a:solidFill>
                  <a:schemeClr val="bg1"/>
                </a:solidFill>
              </a:rPr>
              <a:t>Directorate for eGovernment</a:t>
            </a:r>
            <a:br>
              <a:rPr lang="x-none" sz="2400" b="1" dirty="0">
                <a:solidFill>
                  <a:schemeClr val="bg1"/>
                </a:solidFill>
              </a:rPr>
            </a:br>
            <a:endParaRPr lang="sr-Latn-CS" sz="2400" b="1" dirty="0" smtClean="0">
              <a:solidFill>
                <a:schemeClr val="bg1"/>
              </a:solidFill>
            </a:endParaRPr>
          </a:p>
          <a:p>
            <a:pPr algn="ctr"/>
            <a:r>
              <a:rPr lang="x-none" b="1" dirty="0" smtClean="0">
                <a:solidFill>
                  <a:schemeClr val="bg1"/>
                </a:solidFill>
              </a:rPr>
              <a:t>Ministery </a:t>
            </a:r>
            <a:r>
              <a:rPr lang="x-none" b="1" dirty="0">
                <a:solidFill>
                  <a:schemeClr val="bg1"/>
                </a:solidFill>
              </a:rPr>
              <a:t>of Public Administration </a:t>
            </a:r>
            <a:endParaRPr lang="sr-Latn-CS" b="1" dirty="0" smtClean="0">
              <a:solidFill>
                <a:schemeClr val="bg1"/>
              </a:solidFill>
            </a:endParaRPr>
          </a:p>
          <a:p>
            <a:pPr algn="ctr"/>
            <a:r>
              <a:rPr lang="x-none" b="1" dirty="0" smtClean="0">
                <a:solidFill>
                  <a:schemeClr val="bg1"/>
                </a:solidFill>
              </a:rPr>
              <a:t>and </a:t>
            </a:r>
            <a:r>
              <a:rPr lang="x-none" b="1" dirty="0">
                <a:solidFill>
                  <a:schemeClr val="bg1"/>
                </a:solidFill>
              </a:rPr>
              <a:t>Local Self-Government</a:t>
            </a:r>
            <a:endParaRPr lang="en-US" sz="1400" b="1" dirty="0">
              <a:ln w="900" cmpd="sng">
                <a:solidFill>
                  <a:schemeClr val="accent1">
                    <a:satMod val="190000"/>
                    <a:alpha val="55000"/>
                  </a:schemeClr>
                </a:solidFill>
                <a:prstDash val="solid"/>
              </a:ln>
              <a:solidFill>
                <a:schemeClr val="bg1"/>
              </a:solidFill>
              <a:effectLst>
                <a:innerShdw blurRad="101600" dist="76200" dir="5400000">
                  <a:schemeClr val="accent1">
                    <a:satMod val="190000"/>
                    <a:tint val="100000"/>
                    <a:alpha val="74000"/>
                  </a:schemeClr>
                </a:innerShdw>
              </a:effectLst>
              <a:latin typeface="Calibri"/>
              <a:cs typeface="Calibri"/>
            </a:endParaRPr>
          </a:p>
        </p:txBody>
      </p:sp>
      <p:pic>
        <p:nvPicPr>
          <p:cNvPr id="6" name="Picture 5" descr="euprava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147" y="3277188"/>
            <a:ext cx="1905000" cy="825500"/>
          </a:xfrm>
          <a:prstGeom prst="rect">
            <a:avLst/>
          </a:prstGeom>
        </p:spPr>
      </p:pic>
      <p:pic>
        <p:nvPicPr>
          <p:cNvPr id="7" name="Picture 6" descr="mali grb kolorni.jpg"/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8700" y="392970"/>
            <a:ext cx="1373142" cy="161415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3960033" y="1854981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788881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u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325250"/>
            <a:ext cx="6508377" cy="1595455"/>
          </a:xfrm>
        </p:spPr>
        <p:txBody>
          <a:bodyPr/>
          <a:lstStyle/>
          <a:p>
            <a:r>
              <a:rPr lang="en-US" dirty="0" err="1" smtClean="0"/>
              <a:t>Infrast</a:t>
            </a:r>
            <a:r>
              <a:rPr lang="x-none" dirty="0" smtClean="0"/>
              <a:t>ructure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2209800"/>
            <a:ext cx="6508377" cy="4125428"/>
          </a:xfrm>
        </p:spPr>
        <p:txBody>
          <a:bodyPr>
            <a:normAutofit/>
          </a:bodyPr>
          <a:lstStyle/>
          <a:p>
            <a:r>
              <a:rPr lang="x-none" sz="2800" dirty="0" smtClean="0">
                <a:solidFill>
                  <a:schemeClr val="tx1"/>
                </a:solidFill>
              </a:rPr>
              <a:t>Legislation</a:t>
            </a:r>
            <a:endParaRPr lang="en-US" sz="2800" dirty="0" smtClean="0">
              <a:solidFill>
                <a:schemeClr val="tx1"/>
              </a:solidFill>
            </a:endParaRPr>
          </a:p>
          <a:p>
            <a:r>
              <a:rPr lang="x-none" sz="2800" dirty="0">
                <a:solidFill>
                  <a:schemeClr val="tx1"/>
                </a:solidFill>
              </a:rPr>
              <a:t>D</a:t>
            </a:r>
            <a:r>
              <a:rPr lang="en-US" sz="2800" dirty="0" err="1" smtClean="0">
                <a:solidFill>
                  <a:schemeClr val="tx1"/>
                </a:solidFill>
              </a:rPr>
              <a:t>ata</a:t>
            </a:r>
            <a:r>
              <a:rPr lang="en-US" sz="2800" dirty="0" smtClean="0">
                <a:solidFill>
                  <a:schemeClr val="tx1"/>
                </a:solidFill>
              </a:rPr>
              <a:t> </a:t>
            </a:r>
            <a:r>
              <a:rPr lang="en-US" sz="2800" dirty="0">
                <a:solidFill>
                  <a:schemeClr val="tx1"/>
                </a:solidFill>
              </a:rPr>
              <a:t>registers</a:t>
            </a:r>
            <a:endParaRPr lang="x-none" sz="2800" dirty="0">
              <a:solidFill>
                <a:schemeClr val="tx1"/>
              </a:solidFill>
            </a:endParaRPr>
          </a:p>
          <a:p>
            <a:r>
              <a:rPr lang="en-US" sz="2800" dirty="0" smtClean="0">
                <a:solidFill>
                  <a:schemeClr val="tx1"/>
                </a:solidFill>
              </a:rPr>
              <a:t>Interoperability</a:t>
            </a:r>
          </a:p>
          <a:p>
            <a:r>
              <a:rPr lang="en-US" sz="2800" dirty="0">
                <a:solidFill>
                  <a:schemeClr val="tx1"/>
                </a:solidFill>
              </a:rPr>
              <a:t>Services for Citizens</a:t>
            </a:r>
            <a:endParaRPr lang="x-none" sz="2800" dirty="0">
              <a:solidFill>
                <a:schemeClr val="tx1"/>
              </a:solidFill>
            </a:endParaRPr>
          </a:p>
          <a:p>
            <a:r>
              <a:rPr lang="en-US" sz="2800" dirty="0" smtClean="0">
                <a:solidFill>
                  <a:schemeClr val="tx1"/>
                </a:solidFill>
              </a:rPr>
              <a:t>Edu</a:t>
            </a:r>
            <a:r>
              <a:rPr lang="x-none" sz="2800" dirty="0" smtClean="0">
                <a:solidFill>
                  <a:schemeClr val="tx1"/>
                </a:solidFill>
              </a:rPr>
              <a:t>cation</a:t>
            </a:r>
            <a:endParaRPr lang="en-US" sz="2800" dirty="0">
              <a:solidFill>
                <a:schemeClr val="tx1"/>
              </a:solidFill>
            </a:endParaRPr>
          </a:p>
        </p:txBody>
      </p:sp>
      <p:pic>
        <p:nvPicPr>
          <p:cNvPr id="4" name="Content Placeholder 3" descr="euprava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91" r="13991"/>
          <a:stretch>
            <a:fillRect/>
          </a:stretch>
        </p:blipFill>
        <p:spPr>
          <a:xfrm>
            <a:off x="7210166" y="603013"/>
            <a:ext cx="1649232" cy="992412"/>
          </a:xfrm>
          <a:prstGeom prst="rect">
            <a:avLst/>
          </a:prstGeom>
        </p:spPr>
      </p:pic>
      <p:pic>
        <p:nvPicPr>
          <p:cNvPr id="6" name="Picture 5" descr="Stounhendz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4986" y="4027482"/>
            <a:ext cx="2944411" cy="2307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7089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325250"/>
            <a:ext cx="6508377" cy="1595455"/>
          </a:xfrm>
        </p:spPr>
        <p:txBody>
          <a:bodyPr/>
          <a:lstStyle/>
          <a:p>
            <a:r>
              <a:rPr lang="en-US" dirty="0" smtClean="0"/>
              <a:t>“</a:t>
            </a:r>
            <a:r>
              <a:rPr lang="x-none" dirty="0" smtClean="0"/>
              <a:t>Two way road</a:t>
            </a:r>
            <a:r>
              <a:rPr lang="en-US" dirty="0" smtClean="0"/>
              <a:t>…”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2209800"/>
            <a:ext cx="6508377" cy="4125428"/>
          </a:xfrm>
        </p:spPr>
        <p:txBody>
          <a:bodyPr>
            <a:normAutofit fontScale="92500" lnSpcReduction="20000"/>
          </a:bodyPr>
          <a:lstStyle/>
          <a:p>
            <a:r>
              <a:rPr lang="en-US" dirty="0"/>
              <a:t>The current state of the legislative </a:t>
            </a:r>
            <a:r>
              <a:rPr lang="en-US" dirty="0" smtClean="0"/>
              <a:t>framework</a:t>
            </a:r>
            <a:endParaRPr lang="x-none" dirty="0" smtClean="0"/>
          </a:p>
          <a:p>
            <a:pPr marL="457200" lvl="2" indent="0">
              <a:buNone/>
            </a:pPr>
            <a:r>
              <a:rPr lang="en-US" dirty="0">
                <a:solidFill>
                  <a:srgbClr val="000000"/>
                </a:solidFill>
              </a:rPr>
              <a:t>Existing laws </a:t>
            </a:r>
            <a:r>
              <a:rPr lang="en-US" dirty="0" smtClean="0">
                <a:solidFill>
                  <a:srgbClr val="000000"/>
                </a:solidFill>
              </a:rPr>
              <a:t>:</a:t>
            </a:r>
            <a:endParaRPr lang="x-none" dirty="0">
              <a:solidFill>
                <a:srgbClr val="000000"/>
              </a:solidFill>
            </a:endParaRPr>
          </a:p>
          <a:p>
            <a:pPr lvl="2"/>
            <a:r>
              <a:rPr lang="x-none" dirty="0" smtClean="0">
                <a:solidFill>
                  <a:srgbClr val="000000"/>
                </a:solidFill>
              </a:rPr>
              <a:t>The </a:t>
            </a:r>
            <a:r>
              <a:rPr lang="x-none" dirty="0">
                <a:solidFill>
                  <a:srgbClr val="000000"/>
                </a:solidFill>
              </a:rPr>
              <a:t>Law</a:t>
            </a:r>
            <a:r>
              <a:rPr lang="en-US" dirty="0">
                <a:solidFill>
                  <a:srgbClr val="000000"/>
                </a:solidFill>
              </a:rPr>
              <a:t> </a:t>
            </a:r>
            <a:r>
              <a:rPr lang="x-none" dirty="0">
                <a:solidFill>
                  <a:srgbClr val="000000"/>
                </a:solidFill>
              </a:rPr>
              <a:t>on</a:t>
            </a:r>
            <a:r>
              <a:rPr lang="en-US" dirty="0">
                <a:solidFill>
                  <a:srgbClr val="000000"/>
                </a:solidFill>
              </a:rPr>
              <a:t> G</a:t>
            </a:r>
            <a:r>
              <a:rPr lang="x-none" dirty="0">
                <a:solidFill>
                  <a:srgbClr val="000000"/>
                </a:solidFill>
              </a:rPr>
              <a:t>eneral</a:t>
            </a:r>
            <a:r>
              <a:rPr lang="en-US" dirty="0">
                <a:solidFill>
                  <a:srgbClr val="000000"/>
                </a:solidFill>
              </a:rPr>
              <a:t> A</a:t>
            </a:r>
            <a:r>
              <a:rPr lang="x-none" dirty="0">
                <a:solidFill>
                  <a:srgbClr val="000000"/>
                </a:solidFill>
              </a:rPr>
              <a:t>dministrative</a:t>
            </a:r>
            <a:r>
              <a:rPr lang="en-US" dirty="0">
                <a:solidFill>
                  <a:srgbClr val="000000"/>
                </a:solidFill>
              </a:rPr>
              <a:t> P</a:t>
            </a:r>
            <a:r>
              <a:rPr lang="x-none" dirty="0" smtClean="0">
                <a:solidFill>
                  <a:srgbClr val="000000"/>
                </a:solidFill>
              </a:rPr>
              <a:t>rocedures</a:t>
            </a:r>
            <a:endParaRPr lang="x-none" dirty="0">
              <a:solidFill>
                <a:srgbClr val="000000"/>
              </a:solidFill>
            </a:endParaRPr>
          </a:p>
          <a:p>
            <a:pPr lvl="2"/>
            <a:r>
              <a:rPr lang="x-none" dirty="0" smtClean="0">
                <a:solidFill>
                  <a:srgbClr val="000000"/>
                </a:solidFill>
              </a:rPr>
              <a:t>The </a:t>
            </a:r>
            <a:r>
              <a:rPr lang="x-none" dirty="0">
                <a:solidFill>
                  <a:srgbClr val="000000"/>
                </a:solidFill>
              </a:rPr>
              <a:t>Law on Public </a:t>
            </a:r>
            <a:r>
              <a:rPr lang="x-none" dirty="0" smtClean="0">
                <a:solidFill>
                  <a:srgbClr val="000000"/>
                </a:solidFill>
              </a:rPr>
              <a:t>Administration</a:t>
            </a:r>
          </a:p>
          <a:p>
            <a:pPr lvl="2"/>
            <a:r>
              <a:rPr lang="x-none" dirty="0" smtClean="0">
                <a:solidFill>
                  <a:srgbClr val="000000"/>
                </a:solidFill>
              </a:rPr>
              <a:t>The </a:t>
            </a:r>
            <a:r>
              <a:rPr lang="x-none" dirty="0">
                <a:solidFill>
                  <a:srgbClr val="000000"/>
                </a:solidFill>
              </a:rPr>
              <a:t>Law on Local Self </a:t>
            </a:r>
            <a:r>
              <a:rPr lang="x-none" dirty="0" smtClean="0">
                <a:solidFill>
                  <a:srgbClr val="000000"/>
                </a:solidFill>
              </a:rPr>
              <a:t>Government</a:t>
            </a:r>
            <a:endParaRPr lang="x-none" dirty="0">
              <a:solidFill>
                <a:srgbClr val="000000"/>
              </a:solidFill>
            </a:endParaRPr>
          </a:p>
          <a:p>
            <a:pPr lvl="2"/>
            <a:r>
              <a:rPr lang="en-US" dirty="0" smtClean="0">
                <a:solidFill>
                  <a:srgbClr val="000000"/>
                </a:solidFill>
              </a:rPr>
              <a:t>The </a:t>
            </a:r>
            <a:r>
              <a:rPr lang="en-US" dirty="0">
                <a:solidFill>
                  <a:srgbClr val="000000"/>
                </a:solidFill>
              </a:rPr>
              <a:t>Law on the Protection of Personal </a:t>
            </a:r>
            <a:r>
              <a:rPr lang="en-US" dirty="0" smtClean="0">
                <a:solidFill>
                  <a:srgbClr val="000000"/>
                </a:solidFill>
              </a:rPr>
              <a:t>Data</a:t>
            </a:r>
            <a:endParaRPr lang="x-none" dirty="0">
              <a:solidFill>
                <a:srgbClr val="000000"/>
              </a:solidFill>
            </a:endParaRPr>
          </a:p>
          <a:p>
            <a:pPr lvl="2"/>
            <a:r>
              <a:rPr lang="hr-HR" dirty="0" smtClean="0">
                <a:solidFill>
                  <a:srgbClr val="000000"/>
                </a:solidFill>
              </a:rPr>
              <a:t>The </a:t>
            </a:r>
            <a:r>
              <a:rPr lang="hr-HR" dirty="0">
                <a:solidFill>
                  <a:srgbClr val="000000"/>
                </a:solidFill>
              </a:rPr>
              <a:t>Law on eBusiness</a:t>
            </a:r>
          </a:p>
          <a:p>
            <a:pPr lvl="1"/>
            <a:r>
              <a:rPr lang="hr-HR" dirty="0">
                <a:solidFill>
                  <a:srgbClr val="000000"/>
                </a:solidFill>
              </a:rPr>
              <a:t>New laws</a:t>
            </a:r>
          </a:p>
          <a:p>
            <a:pPr lvl="2"/>
            <a:r>
              <a:rPr lang="hr-HR" dirty="0" smtClean="0">
                <a:solidFill>
                  <a:srgbClr val="000000"/>
                </a:solidFill>
              </a:rPr>
              <a:t>The Law on Archives</a:t>
            </a:r>
          </a:p>
          <a:p>
            <a:pPr lvl="2"/>
            <a:r>
              <a:rPr lang="hr-HR" dirty="0" smtClean="0">
                <a:solidFill>
                  <a:srgbClr val="000000"/>
                </a:solidFill>
              </a:rPr>
              <a:t>...</a:t>
            </a:r>
          </a:p>
          <a:p>
            <a:pPr marL="0" indent="0">
              <a:buNone/>
            </a:pPr>
            <a:r>
              <a:rPr lang="hr-HR" sz="2200" b="1" dirty="0" smtClean="0">
                <a:solidFill>
                  <a:srgbClr val="9E130D"/>
                </a:solidFill>
              </a:rPr>
              <a:t>AND/OR</a:t>
            </a:r>
          </a:p>
          <a:p>
            <a:r>
              <a:rPr lang="hr-HR" dirty="0" smtClean="0">
                <a:solidFill>
                  <a:srgbClr val="000000"/>
                </a:solidFill>
              </a:rPr>
              <a:t>The new “eGovernment law”</a:t>
            </a:r>
            <a:endParaRPr lang="en-US" dirty="0" smtClean="0">
              <a:solidFill>
                <a:srgbClr val="000000"/>
              </a:solidFill>
            </a:endParaRPr>
          </a:p>
        </p:txBody>
      </p:sp>
      <p:pic>
        <p:nvPicPr>
          <p:cNvPr id="4" name="Content Placeholder 3" descr="euprava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91" r="13991"/>
          <a:stretch>
            <a:fillRect/>
          </a:stretch>
        </p:blipFill>
        <p:spPr>
          <a:xfrm>
            <a:off x="7210166" y="603013"/>
            <a:ext cx="1649232" cy="992412"/>
          </a:xfrm>
          <a:prstGeom prst="rect">
            <a:avLst/>
          </a:prstGeom>
        </p:spPr>
      </p:pic>
      <p:pic>
        <p:nvPicPr>
          <p:cNvPr id="6" name="Picture 5" descr="shoud i stay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902" y="3776809"/>
            <a:ext cx="2762496" cy="27624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1532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d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3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4" dur="500" fill="hold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325250"/>
            <a:ext cx="6508377" cy="1595455"/>
          </a:xfrm>
        </p:spPr>
        <p:txBody>
          <a:bodyPr/>
          <a:lstStyle/>
          <a:p>
            <a:r>
              <a:rPr lang="x-none" dirty="0" smtClean="0"/>
              <a:t>Registers</a:t>
            </a:r>
            <a:endParaRPr lang="en-US" dirty="0"/>
          </a:p>
        </p:txBody>
      </p:sp>
      <p:pic>
        <p:nvPicPr>
          <p:cNvPr id="4" name="Content Placeholder 3" descr="euprava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91" r="13991"/>
          <a:stretch>
            <a:fillRect/>
          </a:stretch>
        </p:blipFill>
        <p:spPr>
          <a:xfrm>
            <a:off x="7210166" y="603013"/>
            <a:ext cx="1649232" cy="992412"/>
          </a:xfrm>
          <a:prstGeom prst="rect">
            <a:avLst/>
          </a:prstGeom>
        </p:spPr>
      </p:pic>
      <p:sp>
        <p:nvSpPr>
          <p:cNvPr id="10" name="Content Placeholder 2"/>
          <p:cNvSpPr txBox="1">
            <a:spLocks/>
          </p:cNvSpPr>
          <p:nvPr/>
        </p:nvSpPr>
        <p:spPr>
          <a:xfrm>
            <a:off x="457199" y="2209800"/>
            <a:ext cx="6508377" cy="41254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spcBef>
                <a:spcPts val="1800"/>
              </a:spcBef>
              <a:buClr>
                <a:schemeClr val="accent1"/>
              </a:buClr>
              <a:buSzPct val="100000"/>
              <a:buFont typeface="Wingdings 2" pitchFamily="18" charset="2"/>
              <a:buChar char="¡"/>
              <a:defRPr sz="20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marL="457200" indent="-228600" algn="l" defTabSz="914400" rtl="0" eaLnBrk="1" latinLnBrk="0" hangingPunct="1">
              <a:spcBef>
                <a:spcPts val="600"/>
              </a:spcBef>
              <a:buClr>
                <a:schemeClr val="accent1">
                  <a:lumMod val="50000"/>
                </a:schemeClr>
              </a:buClr>
              <a:buSzPct val="100000"/>
              <a:buFont typeface="Wingdings 2" pitchFamily="18" charset="2"/>
              <a:buChar char="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2pPr>
            <a:lvl3pPr marL="685800" indent="-22860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100000"/>
              <a:buFont typeface="Wingdings 2" pitchFamily="18" charset="2"/>
              <a:buChar char="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3pPr>
            <a:lvl4pPr marL="914400" indent="-228600" algn="l" defTabSz="914400" rtl="0" eaLnBrk="1" latinLnBrk="0" hangingPunct="1">
              <a:spcBef>
                <a:spcPts val="600"/>
              </a:spcBef>
              <a:buClr>
                <a:schemeClr val="accent1">
                  <a:lumMod val="50000"/>
                </a:schemeClr>
              </a:buClr>
              <a:buSzPct val="100000"/>
              <a:buFont typeface="Wingdings 2" pitchFamily="18" charset="2"/>
              <a:buChar char="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4pPr>
            <a:lvl5pPr marL="1143000" indent="-228600" algn="l" defTabSz="914400" rtl="0" eaLnBrk="1" latinLnBrk="0" hangingPunct="1">
              <a:spcBef>
                <a:spcPts val="600"/>
              </a:spcBef>
              <a:buClr>
                <a:schemeClr val="accent1"/>
              </a:buClr>
              <a:buSzPct val="100000"/>
              <a:buFont typeface="Wingdings 2" pitchFamily="18" charset="2"/>
              <a:buChar char="¡"/>
              <a:defRPr sz="18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5pPr>
            <a:lvl6pPr marL="1377950" indent="-22860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Font typeface="Wingdings 2" pitchFamily="18" charset="2"/>
              <a:buChar char=""/>
              <a:defRPr lang="en-US" sz="18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1603375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 pitchFamily="18" charset="2"/>
              <a:buChar char=""/>
              <a:defRPr lang="en-US" sz="18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1830388" indent="-228600" algn="l" defTabSz="914400" rtl="0" eaLnBrk="1" latinLnBrk="0" hangingPunct="1">
              <a:spcBef>
                <a:spcPct val="20000"/>
              </a:spcBef>
              <a:buClr>
                <a:schemeClr val="accent1">
                  <a:lumMod val="50000"/>
                </a:schemeClr>
              </a:buClr>
              <a:buFont typeface="Wingdings 2" pitchFamily="18" charset="2"/>
              <a:buChar char=""/>
              <a:defRPr lang="en-US" sz="1800" kern="1200" dirty="0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057400" indent="-22860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Wingdings 2" pitchFamily="18" charset="2"/>
              <a:buChar char=""/>
              <a:defRPr lang="en-US" sz="1800" kern="1200" dirty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x-none" sz="2400" dirty="0" smtClean="0"/>
              <a:t>Data pool</a:t>
            </a:r>
            <a:endParaRPr lang="en-US" sz="2400" dirty="0" smtClean="0"/>
          </a:p>
          <a:p>
            <a:pPr lvl="1"/>
            <a:r>
              <a:rPr lang="x-none" sz="2200" dirty="0" smtClean="0"/>
              <a:t>Unified register on citizens</a:t>
            </a:r>
            <a:endParaRPr lang="en-US" sz="2200" dirty="0" smtClean="0"/>
          </a:p>
          <a:p>
            <a:pPr lvl="1"/>
            <a:r>
              <a:rPr lang="x-none" sz="2200" dirty="0" smtClean="0"/>
              <a:t>Address register</a:t>
            </a:r>
            <a:endParaRPr lang="en-US" sz="2200" dirty="0" smtClean="0"/>
          </a:p>
          <a:p>
            <a:pPr lvl="1"/>
            <a:r>
              <a:rPr lang="x-none" sz="2200" dirty="0" smtClean="0"/>
              <a:t>Register on residence</a:t>
            </a:r>
            <a:endParaRPr lang="sr-Latn-CS" sz="2200" dirty="0" smtClean="0"/>
          </a:p>
          <a:p>
            <a:pPr lvl="1"/>
            <a:r>
              <a:rPr lang="x-none" sz="2200" dirty="0"/>
              <a:t>Register of employees in PA and </a:t>
            </a:r>
            <a:r>
              <a:rPr lang="x-none" sz="2200" dirty="0" smtClean="0"/>
              <a:t>LSG</a:t>
            </a:r>
            <a:endParaRPr lang="en-US" sz="2200" dirty="0" smtClean="0"/>
          </a:p>
          <a:p>
            <a:pPr lvl="1"/>
            <a:r>
              <a:rPr lang="x-none" sz="2200" dirty="0" smtClean="0"/>
              <a:t>Register of</a:t>
            </a:r>
            <a:r>
              <a:rPr lang="en-US" sz="2200" dirty="0" smtClean="0"/>
              <a:t> </a:t>
            </a:r>
            <a:r>
              <a:rPr lang="x-none" sz="2200" dirty="0" smtClean="0"/>
              <a:t>PA</a:t>
            </a:r>
            <a:r>
              <a:rPr lang="en-US" sz="2200" dirty="0" smtClean="0"/>
              <a:t> </a:t>
            </a:r>
            <a:r>
              <a:rPr lang="x-none" sz="2200" dirty="0" smtClean="0"/>
              <a:t>and</a:t>
            </a:r>
            <a:r>
              <a:rPr lang="en-US" sz="2200" dirty="0" smtClean="0"/>
              <a:t> LS</a:t>
            </a:r>
            <a:r>
              <a:rPr lang="x-none" sz="2200" dirty="0" smtClean="0"/>
              <a:t>G bodies</a:t>
            </a:r>
            <a:endParaRPr lang="en-US" sz="2200" dirty="0" smtClean="0"/>
          </a:p>
          <a:p>
            <a:pPr lvl="1"/>
            <a:r>
              <a:rPr lang="en-US" sz="2200" dirty="0" smtClean="0"/>
              <a:t>…</a:t>
            </a:r>
          </a:p>
        </p:txBody>
      </p:sp>
      <p:pic>
        <p:nvPicPr>
          <p:cNvPr id="5" name="Picture 4" descr="Shark in the pool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1332" y="4305464"/>
            <a:ext cx="3138066" cy="2303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16484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325250"/>
            <a:ext cx="6508377" cy="1595455"/>
          </a:xfrm>
        </p:spPr>
        <p:txBody>
          <a:bodyPr/>
          <a:lstStyle/>
          <a:p>
            <a:r>
              <a:rPr lang="x-none" dirty="0" smtClean="0"/>
              <a:t>Rules</a:t>
            </a:r>
            <a:endParaRPr lang="en-US" dirty="0"/>
          </a:p>
        </p:txBody>
      </p:sp>
      <p:pic>
        <p:nvPicPr>
          <p:cNvPr id="4" name="Content Placeholder 3" descr="euprava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91" r="13991"/>
          <a:stretch>
            <a:fillRect/>
          </a:stretch>
        </p:blipFill>
        <p:spPr>
          <a:xfrm>
            <a:off x="7210166" y="603013"/>
            <a:ext cx="1649232" cy="992412"/>
          </a:xfrm>
          <a:prstGeom prst="rect">
            <a:avLst/>
          </a:prstGeom>
        </p:spPr>
      </p:pic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Enterprise government service bus</a:t>
            </a:r>
          </a:p>
          <a:p>
            <a:pPr lvl="1"/>
            <a:r>
              <a:rPr lang="x-none" sz="2600" dirty="0" smtClean="0"/>
              <a:t>Unified data bus</a:t>
            </a:r>
            <a:endParaRPr lang="en-US" sz="2600" dirty="0" smtClean="0"/>
          </a:p>
          <a:p>
            <a:pPr lvl="1"/>
            <a:r>
              <a:rPr lang="en-US" sz="2800" dirty="0" smtClean="0"/>
              <a:t>Service-oriented architecture</a:t>
            </a:r>
            <a:endParaRPr lang="en-US" sz="2600" dirty="0" smtClean="0"/>
          </a:p>
          <a:p>
            <a:pPr lvl="1"/>
            <a:r>
              <a:rPr lang="en-US" sz="2600" dirty="0" smtClean="0"/>
              <a:t>Inter</a:t>
            </a:r>
            <a:r>
              <a:rPr lang="x-none" sz="2600" dirty="0" smtClean="0"/>
              <a:t>connection</a:t>
            </a:r>
            <a:endParaRPr lang="en-US" sz="2600" dirty="0" smtClean="0"/>
          </a:p>
          <a:p>
            <a:pPr lvl="1"/>
            <a:r>
              <a:rPr lang="en-US" sz="2600" dirty="0" smtClean="0"/>
              <a:t>Procedure</a:t>
            </a:r>
            <a:r>
              <a:rPr lang="x-none" sz="2600" dirty="0" smtClean="0"/>
              <a:t>s</a:t>
            </a:r>
            <a:endParaRPr lang="en-US" sz="2600" dirty="0" smtClean="0"/>
          </a:p>
          <a:p>
            <a:pPr lvl="1"/>
            <a:r>
              <a:rPr lang="x-none" sz="2600" dirty="0" smtClean="0"/>
              <a:t>Rules</a:t>
            </a:r>
            <a:endParaRPr lang="en-US" sz="2600" dirty="0" smtClean="0"/>
          </a:p>
          <a:p>
            <a:endParaRPr lang="en-US" dirty="0"/>
          </a:p>
        </p:txBody>
      </p:sp>
      <p:pic>
        <p:nvPicPr>
          <p:cNvPr id="3" name="Picture 2" descr="mkr.pn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5957" y="4963329"/>
            <a:ext cx="3283441" cy="15374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7677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u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325250"/>
            <a:ext cx="6508377" cy="1595455"/>
          </a:xfrm>
        </p:spPr>
        <p:txBody>
          <a:bodyPr/>
          <a:lstStyle/>
          <a:p>
            <a:r>
              <a:rPr lang="en-US" dirty="0" smtClean="0"/>
              <a:t>e</a:t>
            </a:r>
            <a:r>
              <a:rPr lang="x-none" dirty="0" smtClean="0"/>
              <a:t>Government</a:t>
            </a:r>
            <a:endParaRPr lang="en-US" dirty="0"/>
          </a:p>
        </p:txBody>
      </p:sp>
      <p:pic>
        <p:nvPicPr>
          <p:cNvPr id="4" name="Content Placeholder 3" descr="euprava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91" r="13991"/>
          <a:stretch>
            <a:fillRect/>
          </a:stretch>
        </p:blipFill>
        <p:spPr>
          <a:xfrm>
            <a:off x="7210166" y="603013"/>
            <a:ext cx="1649232" cy="992412"/>
          </a:xfrm>
          <a:prstGeom prst="rect">
            <a:avLst/>
          </a:prstGeom>
        </p:spPr>
      </p:pic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x-none" sz="2800" dirty="0" smtClean="0"/>
              <a:t>Hidden goal</a:t>
            </a:r>
            <a:r>
              <a:rPr lang="en-US" sz="2800" dirty="0" smtClean="0"/>
              <a:t> – </a:t>
            </a:r>
            <a:r>
              <a:rPr lang="x-none" sz="2800" dirty="0" smtClean="0"/>
              <a:t>PA reform</a:t>
            </a:r>
            <a:endParaRPr lang="en-US" sz="2800" dirty="0" smtClean="0"/>
          </a:p>
          <a:p>
            <a:r>
              <a:rPr lang="x-none" sz="2800" dirty="0" smtClean="0"/>
              <a:t>From </a:t>
            </a:r>
            <a:r>
              <a:rPr lang="en-US" sz="2800" dirty="0" smtClean="0"/>
              <a:t>G2C </a:t>
            </a:r>
            <a:r>
              <a:rPr lang="x-none" sz="2800" dirty="0"/>
              <a:t>t</a:t>
            </a:r>
            <a:r>
              <a:rPr lang="en-US" sz="2800" dirty="0" smtClean="0"/>
              <a:t>o G2G</a:t>
            </a:r>
          </a:p>
          <a:p>
            <a:r>
              <a:rPr lang="x-none" sz="2800" dirty="0" smtClean="0"/>
              <a:t>Faster response</a:t>
            </a:r>
            <a:endParaRPr lang="en-US" sz="2800" dirty="0" smtClean="0"/>
          </a:p>
          <a:p>
            <a:r>
              <a:rPr lang="x-none" sz="2800" dirty="0" smtClean="0"/>
              <a:t>Quality service</a:t>
            </a:r>
            <a:endParaRPr lang="en-US" sz="2800" dirty="0" smtClean="0"/>
          </a:p>
          <a:p>
            <a:r>
              <a:rPr lang="x-none" sz="2800" dirty="0"/>
              <a:t>D</a:t>
            </a:r>
            <a:r>
              <a:rPr lang="en-US" sz="2800" dirty="0" err="1" smtClean="0"/>
              <a:t>ecrease</a:t>
            </a:r>
            <a:r>
              <a:rPr lang="en-US" sz="2800" dirty="0" smtClean="0"/>
              <a:t> </a:t>
            </a:r>
            <a:r>
              <a:rPr lang="en-US" sz="2800" dirty="0"/>
              <a:t>error </a:t>
            </a:r>
            <a:r>
              <a:rPr lang="en-US" sz="2800" dirty="0" smtClean="0"/>
              <a:t>possibility</a:t>
            </a:r>
          </a:p>
          <a:p>
            <a:r>
              <a:rPr lang="en-US" sz="2800" dirty="0" smtClean="0"/>
              <a:t>Anti-</a:t>
            </a:r>
            <a:r>
              <a:rPr lang="x-none" sz="2800" dirty="0" smtClean="0"/>
              <a:t>coruption</a:t>
            </a:r>
            <a:r>
              <a:rPr lang="en-US" sz="2800" dirty="0" smtClean="0"/>
              <a:t> t</a:t>
            </a:r>
            <a:r>
              <a:rPr lang="x-none" sz="2800" dirty="0" smtClean="0"/>
              <a:t>ool</a:t>
            </a:r>
            <a:endParaRPr lang="en-US" sz="2800" dirty="0" smtClean="0"/>
          </a:p>
          <a:p>
            <a:endParaRPr lang="en-US" sz="2800" dirty="0" smtClean="0"/>
          </a:p>
        </p:txBody>
      </p:sp>
      <p:pic>
        <p:nvPicPr>
          <p:cNvPr id="3" name="Picture 2" descr="Postar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28133" y="3361433"/>
            <a:ext cx="3231265" cy="30628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944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d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" y="325250"/>
            <a:ext cx="6508377" cy="1595455"/>
          </a:xfrm>
        </p:spPr>
        <p:txBody>
          <a:bodyPr/>
          <a:lstStyle/>
          <a:p>
            <a:r>
              <a:rPr lang="x-none" dirty="0" smtClean="0"/>
              <a:t>Long life learning</a:t>
            </a:r>
            <a:endParaRPr lang="en-US" dirty="0"/>
          </a:p>
        </p:txBody>
      </p:sp>
      <p:pic>
        <p:nvPicPr>
          <p:cNvPr id="4" name="Content Placeholder 3" descr="euprava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91" r="13991"/>
          <a:stretch>
            <a:fillRect/>
          </a:stretch>
        </p:blipFill>
        <p:spPr>
          <a:xfrm>
            <a:off x="7210166" y="603013"/>
            <a:ext cx="1649232" cy="992412"/>
          </a:xfrm>
          <a:prstGeom prst="rect">
            <a:avLst/>
          </a:prstGeom>
        </p:spPr>
      </p:pic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 smtClean="0"/>
              <a:t>Edu</a:t>
            </a:r>
            <a:r>
              <a:rPr lang="x-none" sz="2800" dirty="0" smtClean="0"/>
              <a:t>cation on all levels</a:t>
            </a:r>
            <a:endParaRPr lang="en-US" sz="2800" dirty="0" smtClean="0"/>
          </a:p>
          <a:p>
            <a:r>
              <a:rPr lang="x-none" sz="2800" dirty="0" smtClean="0"/>
              <a:t>Quality in front of quantity</a:t>
            </a:r>
            <a:endParaRPr lang="en-US" sz="2800" dirty="0"/>
          </a:p>
          <a:p>
            <a:r>
              <a:rPr lang="en-US" sz="2800" dirty="0"/>
              <a:t>24/7 </a:t>
            </a:r>
            <a:r>
              <a:rPr lang="en-US" sz="2800" dirty="0" err="1" smtClean="0"/>
              <a:t>servi</a:t>
            </a:r>
            <a:r>
              <a:rPr lang="x-none" sz="2800" dirty="0" smtClean="0"/>
              <a:t>ce</a:t>
            </a:r>
            <a:endParaRPr lang="en-US" sz="2800" dirty="0"/>
          </a:p>
          <a:p>
            <a:r>
              <a:rPr lang="en-US" sz="2800" dirty="0" smtClean="0"/>
              <a:t>E-learning platform</a:t>
            </a:r>
          </a:p>
          <a:p>
            <a:endParaRPr lang="en-US" sz="2800" dirty="0" smtClean="0"/>
          </a:p>
        </p:txBody>
      </p:sp>
      <p:pic>
        <p:nvPicPr>
          <p:cNvPr id="5" name="Picture 4" descr="HS uci.jpg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4097" y="4334907"/>
            <a:ext cx="3295301" cy="2205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61985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u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2921" y="1971966"/>
            <a:ext cx="6664495" cy="775910"/>
          </a:xfrm>
        </p:spPr>
        <p:txBody>
          <a:bodyPr/>
          <a:lstStyle/>
          <a:p>
            <a:pPr algn="ctr"/>
            <a:r>
              <a:rPr lang="x-none" sz="2800" dirty="0" smtClean="0"/>
              <a:t>Thank you for your attention</a:t>
            </a:r>
            <a:endParaRPr lang="en-US" sz="28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43220" y="3041497"/>
            <a:ext cx="6093048" cy="3201253"/>
          </a:xfrm>
        </p:spPr>
        <p:txBody>
          <a:bodyPr>
            <a:normAutofit lnSpcReduction="10000"/>
          </a:bodyPr>
          <a:lstStyle/>
          <a:p>
            <a:pPr marL="0" indent="0" algn="ctr">
              <a:buNone/>
            </a:pPr>
            <a:r>
              <a:rPr lang="en-US" sz="2800" dirty="0" err="1">
                <a:latin typeface="Calibri"/>
                <a:cs typeface="Calibri"/>
              </a:rPr>
              <a:t>Dušan</a:t>
            </a:r>
            <a:r>
              <a:rPr lang="en-US" sz="2800" dirty="0">
                <a:latin typeface="Calibri"/>
                <a:cs typeface="Calibri"/>
              </a:rPr>
              <a:t> </a:t>
            </a:r>
            <a:r>
              <a:rPr lang="en-US" sz="2800" dirty="0" err="1">
                <a:latin typeface="Calibri"/>
                <a:cs typeface="Calibri"/>
              </a:rPr>
              <a:t>Stojanović</a:t>
            </a:r>
            <a:endParaRPr lang="en-US" sz="2800" dirty="0">
              <a:latin typeface="Calibri"/>
              <a:cs typeface="Calibri"/>
            </a:endParaRPr>
          </a:p>
          <a:p>
            <a:pPr marL="0" indent="0" algn="ctr">
              <a:buNone/>
            </a:pPr>
            <a:r>
              <a:rPr lang="en-US" sz="2400" b="1" dirty="0" smtClean="0">
                <a:solidFill>
                  <a:srgbClr val="9E130D"/>
                </a:solidFill>
                <a:latin typeface="Calibri"/>
                <a:cs typeface="Calibri"/>
              </a:rPr>
              <a:t>Dire</a:t>
            </a:r>
            <a:r>
              <a:rPr lang="x-none" sz="2400" b="1" dirty="0" smtClean="0">
                <a:solidFill>
                  <a:srgbClr val="9E130D"/>
                </a:solidFill>
                <a:latin typeface="Calibri"/>
                <a:cs typeface="Calibri"/>
              </a:rPr>
              <a:t>ctorate</a:t>
            </a:r>
            <a:r>
              <a:rPr lang="en-US" sz="2400" b="1" dirty="0" smtClean="0">
                <a:solidFill>
                  <a:srgbClr val="9E130D"/>
                </a:solidFill>
                <a:latin typeface="Calibri"/>
                <a:cs typeface="Calibri"/>
              </a:rPr>
              <a:t> </a:t>
            </a:r>
            <a:r>
              <a:rPr lang="x-none" sz="2400" b="1" dirty="0" smtClean="0">
                <a:solidFill>
                  <a:srgbClr val="9E130D"/>
                </a:solidFill>
                <a:latin typeface="Calibri"/>
                <a:cs typeface="Calibri"/>
              </a:rPr>
              <a:t>for</a:t>
            </a:r>
            <a:r>
              <a:rPr lang="en-US" sz="2400" b="1" dirty="0" smtClean="0">
                <a:solidFill>
                  <a:srgbClr val="9E130D"/>
                </a:solidFill>
                <a:latin typeface="Calibri"/>
                <a:cs typeface="Calibri"/>
              </a:rPr>
              <a:t> e</a:t>
            </a:r>
            <a:r>
              <a:rPr lang="x-none" sz="2400" b="1" dirty="0" smtClean="0">
                <a:solidFill>
                  <a:srgbClr val="9E130D"/>
                </a:solidFill>
                <a:latin typeface="Calibri"/>
                <a:cs typeface="Calibri"/>
              </a:rPr>
              <a:t>Government</a:t>
            </a:r>
            <a:r>
              <a:rPr lang="en-US" dirty="0">
                <a:latin typeface="Calibri"/>
                <a:cs typeface="Calibri"/>
              </a:rPr>
              <a:t/>
            </a:r>
            <a:br>
              <a:rPr lang="en-US" dirty="0">
                <a:latin typeface="Calibri"/>
                <a:cs typeface="Calibri"/>
              </a:rPr>
            </a:br>
            <a:r>
              <a:rPr lang="en-US" dirty="0" err="1" smtClean="0">
                <a:latin typeface="Calibri"/>
                <a:cs typeface="Calibri"/>
              </a:rPr>
              <a:t>Minist</a:t>
            </a:r>
            <a:r>
              <a:rPr lang="x-none" dirty="0" smtClean="0">
                <a:latin typeface="Calibri"/>
                <a:cs typeface="Calibri"/>
              </a:rPr>
              <a:t>ery</a:t>
            </a:r>
            <a:r>
              <a:rPr lang="en-US" dirty="0" smtClean="0">
                <a:latin typeface="Calibri"/>
                <a:cs typeface="Calibri"/>
              </a:rPr>
              <a:t> </a:t>
            </a:r>
            <a:r>
              <a:rPr lang="x-none" dirty="0" smtClean="0">
                <a:latin typeface="Calibri"/>
                <a:cs typeface="Calibri"/>
              </a:rPr>
              <a:t>of Public Administration and Local Self-Government</a:t>
            </a:r>
            <a:endParaRPr lang="en-US" dirty="0">
              <a:latin typeface="Calibri"/>
              <a:cs typeface="Calibri"/>
            </a:endParaRPr>
          </a:p>
          <a:p>
            <a:pPr marL="0" indent="0" algn="ctr">
              <a:buNone/>
            </a:pPr>
            <a:r>
              <a:rPr lang="en-US" dirty="0" smtClean="0">
                <a:latin typeface="Calibri"/>
                <a:cs typeface="Calibri"/>
              </a:rPr>
              <a:t>#8A </a:t>
            </a:r>
            <a:r>
              <a:rPr lang="en-US" dirty="0" err="1" smtClean="0">
                <a:latin typeface="Calibri"/>
                <a:cs typeface="Calibri"/>
              </a:rPr>
              <a:t>Dečanska</a:t>
            </a:r>
            <a:r>
              <a:rPr lang="en-US" dirty="0" smtClean="0">
                <a:latin typeface="Calibri"/>
                <a:cs typeface="Calibri"/>
              </a:rPr>
              <a:t> St., Be</a:t>
            </a:r>
            <a:r>
              <a:rPr lang="x-none" dirty="0" smtClean="0">
                <a:latin typeface="Calibri"/>
                <a:cs typeface="Calibri"/>
              </a:rPr>
              <a:t>l</a:t>
            </a:r>
            <a:r>
              <a:rPr lang="en-US" dirty="0" smtClean="0">
                <a:latin typeface="Calibri"/>
                <a:cs typeface="Calibri"/>
              </a:rPr>
              <a:t>grad</a:t>
            </a:r>
            <a:r>
              <a:rPr lang="x-none" dirty="0" smtClean="0">
                <a:latin typeface="Calibri"/>
                <a:cs typeface="Calibri"/>
              </a:rPr>
              <a:t>e</a:t>
            </a:r>
            <a:r>
              <a:rPr lang="en-US" dirty="0">
                <a:latin typeface="Calibri"/>
                <a:cs typeface="Calibri"/>
              </a:rPr>
              <a:t/>
            </a:r>
            <a:br>
              <a:rPr lang="en-US" dirty="0">
                <a:latin typeface="Calibri"/>
                <a:cs typeface="Calibri"/>
              </a:rPr>
            </a:br>
            <a:r>
              <a:rPr lang="en-US" dirty="0">
                <a:solidFill>
                  <a:srgbClr val="9E130D"/>
                </a:solidFill>
                <a:latin typeface="Calibri"/>
                <a:cs typeface="Calibri"/>
                <a:hlinkClick r:id="rId2"/>
              </a:rPr>
              <a:t>www.euprava.gov.rs</a:t>
            </a:r>
            <a:endParaRPr lang="en-US" dirty="0">
              <a:solidFill>
                <a:srgbClr val="9E130D"/>
              </a:solidFill>
              <a:latin typeface="Calibri"/>
              <a:cs typeface="Calibri"/>
            </a:endParaRPr>
          </a:p>
          <a:p>
            <a:pPr marL="0" indent="0" algn="ctr">
              <a:buNone/>
            </a:pPr>
            <a:r>
              <a:rPr lang="en-US" dirty="0">
                <a:latin typeface="Calibri"/>
                <a:cs typeface="Calibri"/>
              </a:rPr>
              <a:t>+381 64 8228 424</a:t>
            </a:r>
            <a:br>
              <a:rPr lang="en-US" dirty="0">
                <a:latin typeface="Calibri"/>
                <a:cs typeface="Calibri"/>
              </a:rPr>
            </a:br>
            <a:r>
              <a:rPr lang="en-US" dirty="0" err="1" smtClean="0">
                <a:solidFill>
                  <a:srgbClr val="9E130D"/>
                </a:solidFill>
                <a:latin typeface="Calibri"/>
                <a:cs typeface="Calibri"/>
                <a:hlinkClick r:id="rId3"/>
              </a:rPr>
              <a:t>dusan.stojanovic@d</a:t>
            </a:r>
            <a:r>
              <a:rPr lang="x-none" dirty="0" smtClean="0">
                <a:solidFill>
                  <a:srgbClr val="9E130D"/>
                </a:solidFill>
                <a:latin typeface="Calibri"/>
                <a:cs typeface="Calibri"/>
                <a:hlinkClick r:id="rId3"/>
              </a:rPr>
              <a:t>eu</a:t>
            </a:r>
            <a:r>
              <a:rPr lang="en-US" dirty="0" smtClean="0">
                <a:solidFill>
                  <a:srgbClr val="9E130D"/>
                </a:solidFill>
                <a:latin typeface="Calibri"/>
                <a:cs typeface="Calibri"/>
                <a:hlinkClick r:id="rId3"/>
              </a:rPr>
              <a:t>.gov.rs</a:t>
            </a:r>
            <a:endParaRPr lang="en-US" dirty="0">
              <a:solidFill>
                <a:srgbClr val="9E130D"/>
              </a:solidFill>
              <a:latin typeface="Calibri"/>
              <a:cs typeface="Calibri"/>
            </a:endParaRPr>
          </a:p>
          <a:p>
            <a:pPr marL="0" indent="0" algn="ctr">
              <a:buNone/>
            </a:pPr>
            <a:endParaRPr lang="en-US" dirty="0">
              <a:latin typeface="Calibri"/>
              <a:cs typeface="Calibri"/>
            </a:endParaRPr>
          </a:p>
          <a:p>
            <a:pPr marL="0" indent="0" algn="ctr">
              <a:buNone/>
            </a:pPr>
            <a:endParaRPr lang="en-US" dirty="0" smtClean="0">
              <a:latin typeface="Calibri"/>
              <a:cs typeface="Calibri"/>
            </a:endParaRPr>
          </a:p>
        </p:txBody>
      </p:sp>
      <p:pic>
        <p:nvPicPr>
          <p:cNvPr id="4" name="Picture 3" descr="mali grb kolorni.jpg"/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079" y="330171"/>
            <a:ext cx="1373142" cy="1614158"/>
          </a:xfrm>
          <a:prstGeom prst="rect">
            <a:avLst/>
          </a:prstGeom>
        </p:spPr>
      </p:pic>
      <p:pic>
        <p:nvPicPr>
          <p:cNvPr id="6" name="Content Placeholder 3" descr="euprava.jpg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91" r="13991"/>
          <a:stretch>
            <a:fillRect/>
          </a:stretch>
        </p:blipFill>
        <p:spPr>
          <a:xfrm>
            <a:off x="7210166" y="603013"/>
            <a:ext cx="1649232" cy="992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508466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 dir="r"/>
      </p:transition>
    </mc:Choice>
    <mc:Fallback xmlns="">
      <p:transition xmlns:p14="http://schemas.microsoft.com/office/powerpoint/2010/main" spd="slow">
        <p:fade/>
      </p:transition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Plaza">
  <a:themeElements>
    <a:clrScheme name="Plaza">
      <a:dk1>
        <a:sysClr val="windowText" lastClr="000000"/>
      </a:dk1>
      <a:lt1>
        <a:sysClr val="window" lastClr="FFFFFF"/>
      </a:lt1>
      <a:dk2>
        <a:srgbClr val="333333"/>
      </a:dk2>
      <a:lt2>
        <a:srgbClr val="CCCCCC"/>
      </a:lt2>
      <a:accent1>
        <a:srgbClr val="990000"/>
      </a:accent1>
      <a:accent2>
        <a:srgbClr val="580101"/>
      </a:accent2>
      <a:accent3>
        <a:srgbClr val="E94A00"/>
      </a:accent3>
      <a:accent4>
        <a:srgbClr val="EB8F00"/>
      </a:accent4>
      <a:accent5>
        <a:srgbClr val="A4A4A4"/>
      </a:accent5>
      <a:accent6>
        <a:srgbClr val="666666"/>
      </a:accent6>
      <a:hlink>
        <a:srgbClr val="D01010"/>
      </a:hlink>
      <a:folHlink>
        <a:srgbClr val="E6682E"/>
      </a:folHlink>
    </a:clrScheme>
    <a:fontScheme name="Plaza">
      <a:majorFont>
        <a:latin typeface="Century Gothic"/>
        <a:ea typeface=""/>
        <a:cs typeface=""/>
        <a:font script="Jpan" typeface="メイリオ"/>
      </a:majorFont>
      <a:minorFont>
        <a:latin typeface="Century Gothic"/>
        <a:ea typeface=""/>
        <a:cs typeface=""/>
        <a:font script="Jpan" typeface="メイリオ"/>
      </a:minorFont>
    </a:fontScheme>
    <a:fmtScheme name="Plaza">
      <a: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60000"/>
                <a:satMod val="135000"/>
              </a:schemeClr>
            </a:gs>
            <a:gs pos="100000">
              <a:schemeClr val="phClr">
                <a:tint val="100000"/>
                <a:shade val="100000"/>
                <a:satMod val="135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70000"/>
                <a:satMod val="120000"/>
              </a:schemeClr>
            </a:gs>
            <a:gs pos="35000">
              <a:schemeClr val="phClr">
                <a:shade val="100000"/>
                <a:satMod val="150000"/>
              </a:schemeClr>
            </a:gs>
            <a:gs pos="70000">
              <a:schemeClr val="phClr">
                <a:tint val="100000"/>
                <a:shade val="100000"/>
                <a:satMod val="200000"/>
                <a:greenMod val="100000"/>
              </a:schemeClr>
            </a:gs>
            <a:gs pos="100000">
              <a:schemeClr val="phClr">
                <a:tint val="100000"/>
                <a:shade val="100000"/>
                <a:satMod val="250000"/>
                <a:greenMod val="100000"/>
              </a:schemeClr>
            </a:gs>
          </a:gsLst>
          <a:lin ang="16200000" scaled="1"/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190500" dist="63500" dir="5400000">
              <a:srgbClr val="FFFFFF">
                <a:alpha val="65000"/>
              </a:srgbClr>
            </a:innerShdw>
          </a:effectLst>
          <a:scene3d>
            <a:camera prst="orthographicFront">
              <a:rot lat="0" lon="0" rev="0"/>
            </a:camera>
            <a:lightRig rig="twoPt" dir="r">
              <a:rot lat="0" lon="0" rev="6000000"/>
            </a:lightRig>
          </a:scene3d>
          <a:sp3d prstMaterial="matte">
            <a:bevelT w="0" h="0" prst="relaxedInset"/>
          </a:sp3d>
        </a:effectStyle>
        <a:effectStyle>
          <a:effectLst>
            <a:innerShdw blurRad="50800" dist="25400" dir="13500000">
              <a:srgbClr val="FFFFFF">
                <a:alpha val="75000"/>
              </a:srgbClr>
            </a:innerShdw>
            <a:outerShdw blurRad="88900" dist="38100" dir="6600000" sx="101000" sy="101000" rotWithShape="0">
              <a:srgbClr val="000000">
                <a:alpha val="50000"/>
              </a:srgbClr>
            </a:outerShdw>
          </a:effectLst>
          <a:scene3d>
            <a:camera prst="perspectiveFront" fov="3000000"/>
            <a:lightRig rig="morning" dir="tl">
              <a:rot lat="0" lon="0" rev="1800000"/>
            </a:lightRig>
          </a:scene3d>
          <a:sp3d contourW="38100" prstMaterial="softEdge">
            <a:bevelT w="25400" h="38100"/>
            <a:contourClr>
              <a:schemeClr val="phClr">
                <a:tint val="6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Plaza.thmx</Template>
  <TotalTime>476</TotalTime>
  <Words>178</Words>
  <Application>Microsoft Macintosh PowerPoint</Application>
  <PresentationFormat>On-screen Show (4:3)</PresentationFormat>
  <Paragraphs>61</Paragraphs>
  <Slides>8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9" baseType="lpstr">
      <vt:lpstr>Plaza</vt:lpstr>
      <vt:lpstr>eGovernment  how and where further?</vt:lpstr>
      <vt:lpstr>Infrastructure</vt:lpstr>
      <vt:lpstr>“Two way road…”</vt:lpstr>
      <vt:lpstr>Registers</vt:lpstr>
      <vt:lpstr>Rules</vt:lpstr>
      <vt:lpstr>eGovernment</vt:lpstr>
      <vt:lpstr>Long life learning</vt:lpstr>
      <vt:lpstr>Thank you for your attention</vt:lpstr>
    </vt:vector>
  </TitlesOfParts>
  <Company>PMS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Modernizacija državne uprave kroz e-upravu</dc:title>
  <dc:creator>Dusan  Stojanovic</dc:creator>
  <cp:lastModifiedBy>Dušan  Stojanović</cp:lastModifiedBy>
  <cp:revision>44</cp:revision>
  <dcterms:created xsi:type="dcterms:W3CDTF">2014-06-03T03:20:27Z</dcterms:created>
  <dcterms:modified xsi:type="dcterms:W3CDTF">2015-03-11T09:45:57Z</dcterms:modified>
</cp:coreProperties>
</file>