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12"/>
  </p:notesMasterIdLst>
  <p:sldIdLst>
    <p:sldId id="481" r:id="rId2"/>
    <p:sldId id="483" r:id="rId3"/>
    <p:sldId id="484" r:id="rId4"/>
    <p:sldId id="485" r:id="rId5"/>
    <p:sldId id="503" r:id="rId6"/>
    <p:sldId id="501" r:id="rId7"/>
    <p:sldId id="492" r:id="rId8"/>
    <p:sldId id="502" r:id="rId9"/>
    <p:sldId id="504" r:id="rId10"/>
    <p:sldId id="375" r:id="rId1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1"/>
  </p:normalViewPr>
  <p:slideViewPr>
    <p:cSldViewPr snapToGrid="0" snapToObjects="1">
      <p:cViewPr varScale="1">
        <p:scale>
          <a:sx n="110" d="100"/>
          <a:sy n="110" d="100"/>
        </p:scale>
        <p:origin x="16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8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A3D0FC-6A15-EC4A-BD8E-CC07091C2C78}" type="doc">
      <dgm:prSet loTypeId="urn:microsoft.com/office/officeart/2005/8/layout/default#1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0696872F-32FC-8248-8875-C0BC073E59C6}">
      <dgm:prSet phldrT="[Text]" custT="1"/>
      <dgm:spPr/>
      <dgm:t>
        <a:bodyPr/>
        <a:lstStyle/>
        <a:p>
          <a:pPr algn="l"/>
          <a:r>
            <a:rPr lang="en-US" sz="2800" u="sng" dirty="0" smtClean="0"/>
            <a:t>Web Portal </a:t>
          </a:r>
          <a:br>
            <a:rPr lang="en-US" sz="2800" u="sng" dirty="0" smtClean="0"/>
          </a:br>
          <a:r>
            <a:rPr lang="en-US" sz="1800" i="1" u="sng" dirty="0" smtClean="0"/>
            <a:t>(Online knowledge repository)</a:t>
          </a:r>
          <a:endParaRPr lang="en-US" sz="1800" i="1" u="sng" dirty="0"/>
        </a:p>
      </dgm:t>
    </dgm:pt>
    <dgm:pt modelId="{9F9EA9FD-551F-2540-A5C3-DE63E2F7A2BD}" type="parTrans" cxnId="{C8C86DC4-B007-1245-8F50-079E206CF28D}">
      <dgm:prSet/>
      <dgm:spPr/>
      <dgm:t>
        <a:bodyPr/>
        <a:lstStyle/>
        <a:p>
          <a:endParaRPr lang="en-US"/>
        </a:p>
      </dgm:t>
    </dgm:pt>
    <dgm:pt modelId="{3C04639E-A96F-C342-9F07-A96F1F4ECC27}" type="sibTrans" cxnId="{C8C86DC4-B007-1245-8F50-079E206CF28D}">
      <dgm:prSet/>
      <dgm:spPr/>
      <dgm:t>
        <a:bodyPr/>
        <a:lstStyle/>
        <a:p>
          <a:endParaRPr lang="en-US"/>
        </a:p>
      </dgm:t>
    </dgm:pt>
    <dgm:pt modelId="{CEB7F47F-50D0-9843-AC3B-3C23BEE3192C}">
      <dgm:prSet phldrT="[Text]" custT="1"/>
      <dgm:spPr/>
      <dgm:t>
        <a:bodyPr/>
        <a:lstStyle/>
        <a:p>
          <a:r>
            <a:rPr lang="en-US" sz="2800" u="sng" dirty="0" smtClean="0"/>
            <a:t>Social Media </a:t>
          </a:r>
          <a:r>
            <a:rPr lang="en-US" sz="2100" u="sng" dirty="0" smtClean="0"/>
            <a:t/>
          </a:r>
          <a:br>
            <a:rPr lang="en-US" sz="2100" u="sng" dirty="0" smtClean="0"/>
          </a:br>
          <a:r>
            <a:rPr lang="en-US" sz="1800" i="1" u="sng" dirty="0" smtClean="0"/>
            <a:t>(Constant audience engagement)</a:t>
          </a:r>
          <a:endParaRPr lang="en-US" sz="1800" i="1" u="sng" dirty="0"/>
        </a:p>
      </dgm:t>
    </dgm:pt>
    <dgm:pt modelId="{8AA69C6A-B291-D747-8C43-083F1628B41E}" type="parTrans" cxnId="{934BF927-A049-9E41-8F6B-176E15F77AEB}">
      <dgm:prSet/>
      <dgm:spPr/>
      <dgm:t>
        <a:bodyPr/>
        <a:lstStyle/>
        <a:p>
          <a:endParaRPr lang="en-US"/>
        </a:p>
      </dgm:t>
    </dgm:pt>
    <dgm:pt modelId="{E5E1B7E6-AC9A-8B4D-852C-CF8F08C0B62F}" type="sibTrans" cxnId="{934BF927-A049-9E41-8F6B-176E15F77AEB}">
      <dgm:prSet/>
      <dgm:spPr/>
      <dgm:t>
        <a:bodyPr/>
        <a:lstStyle/>
        <a:p>
          <a:endParaRPr lang="en-US"/>
        </a:p>
      </dgm:t>
    </dgm:pt>
    <dgm:pt modelId="{BB5D063E-8ADD-A548-8A6B-67C817BC7A39}">
      <dgm:prSet phldrT="[Text]" custT="1"/>
      <dgm:spPr/>
      <dgm:t>
        <a:bodyPr/>
        <a:lstStyle/>
        <a:p>
          <a:r>
            <a:rPr lang="en-US" sz="2800" u="sng" dirty="0" smtClean="0"/>
            <a:t>Operators Meetings </a:t>
          </a:r>
          <a:r>
            <a:rPr lang="en-US" sz="2300" u="sng" dirty="0" smtClean="0"/>
            <a:t/>
          </a:r>
          <a:br>
            <a:rPr lang="en-US" sz="2300" u="sng" dirty="0" smtClean="0"/>
          </a:br>
          <a:r>
            <a:rPr lang="en-US" sz="1800" i="1" u="sng" dirty="0" smtClean="0"/>
            <a:t>(Come meet us or invite us to Speak)</a:t>
          </a:r>
          <a:endParaRPr lang="en-US" sz="1800" i="1" u="sng" dirty="0"/>
        </a:p>
      </dgm:t>
    </dgm:pt>
    <dgm:pt modelId="{F1D9086C-1FAC-954B-A876-38DDC3500732}" type="parTrans" cxnId="{C2AD00ED-2724-E949-BD3F-4DFBDEB64238}">
      <dgm:prSet/>
      <dgm:spPr/>
      <dgm:t>
        <a:bodyPr/>
        <a:lstStyle/>
        <a:p>
          <a:endParaRPr lang="en-US"/>
        </a:p>
      </dgm:t>
    </dgm:pt>
    <dgm:pt modelId="{ECCDFE9E-CB76-A849-A176-6C0F4BF1396B}" type="sibTrans" cxnId="{C2AD00ED-2724-E949-BD3F-4DFBDEB64238}">
      <dgm:prSet/>
      <dgm:spPr/>
      <dgm:t>
        <a:bodyPr/>
        <a:lstStyle/>
        <a:p>
          <a:endParaRPr lang="en-US"/>
        </a:p>
      </dgm:t>
    </dgm:pt>
    <dgm:pt modelId="{E1F83162-0B29-E440-B842-522B690339E9}">
      <dgm:prSet phldrT="[Text]" custT="1"/>
      <dgm:spPr/>
      <dgm:t>
        <a:bodyPr/>
        <a:lstStyle/>
        <a:p>
          <a:r>
            <a:rPr lang="en-US" sz="2800" u="sng" dirty="0" smtClean="0"/>
            <a:t>ION Conferences </a:t>
          </a:r>
          <a:r>
            <a:rPr lang="en-US" sz="2200" u="sng" dirty="0" smtClean="0"/>
            <a:t/>
          </a:r>
          <a:br>
            <a:rPr lang="en-US" sz="2200" u="sng" dirty="0" smtClean="0"/>
          </a:br>
          <a:r>
            <a:rPr lang="en-US" sz="1800" i="1" u="sng" dirty="0" smtClean="0"/>
            <a:t>(Hands-on educational events)</a:t>
          </a:r>
          <a:endParaRPr lang="en-US" sz="1800" i="1" u="sng" dirty="0"/>
        </a:p>
      </dgm:t>
    </dgm:pt>
    <dgm:pt modelId="{F10C0223-629B-5242-8A79-EA44E62496AE}" type="parTrans" cxnId="{816E1636-E833-954E-BA2A-3F347742AEE3}">
      <dgm:prSet/>
      <dgm:spPr/>
      <dgm:t>
        <a:bodyPr/>
        <a:lstStyle/>
        <a:p>
          <a:endParaRPr lang="en-US"/>
        </a:p>
      </dgm:t>
    </dgm:pt>
    <dgm:pt modelId="{9550B6F6-EA5B-7642-BF30-41C1B1D2C2A3}" type="sibTrans" cxnId="{816E1636-E833-954E-BA2A-3F347742AEE3}">
      <dgm:prSet/>
      <dgm:spPr/>
      <dgm:t>
        <a:bodyPr/>
        <a:lstStyle/>
        <a:p>
          <a:endParaRPr lang="en-US"/>
        </a:p>
      </dgm:t>
    </dgm:pt>
    <dgm:pt modelId="{AD5158EF-9414-354F-B405-69DA4E88D095}">
      <dgm:prSet custT="1"/>
      <dgm:spPr/>
      <dgm:t>
        <a:bodyPr/>
        <a:lstStyle/>
        <a:p>
          <a:pPr algn="l"/>
          <a:r>
            <a:rPr lang="en-US" sz="2400" dirty="0" smtClean="0"/>
            <a:t>Technical documents</a:t>
          </a:r>
          <a:endParaRPr lang="en-US" sz="2400" dirty="0"/>
        </a:p>
      </dgm:t>
    </dgm:pt>
    <dgm:pt modelId="{9EEDAE0F-EB59-F84A-AC72-B018F87D0E36}" type="parTrans" cxnId="{FBA5A8D8-78B7-B946-A1D7-479F7A6BE7EB}">
      <dgm:prSet/>
      <dgm:spPr/>
      <dgm:t>
        <a:bodyPr/>
        <a:lstStyle/>
        <a:p>
          <a:endParaRPr lang="en-US"/>
        </a:p>
      </dgm:t>
    </dgm:pt>
    <dgm:pt modelId="{E7CD7672-5E44-6746-9AE7-87888EF6D04B}" type="sibTrans" cxnId="{FBA5A8D8-78B7-B946-A1D7-479F7A6BE7EB}">
      <dgm:prSet/>
      <dgm:spPr/>
      <dgm:t>
        <a:bodyPr/>
        <a:lstStyle/>
        <a:p>
          <a:endParaRPr lang="en-US"/>
        </a:p>
      </dgm:t>
    </dgm:pt>
    <dgm:pt modelId="{4AF05EA5-25F3-3742-9103-F231A3BC2DBD}">
      <dgm:prSet custT="1"/>
      <dgm:spPr/>
      <dgm:t>
        <a:bodyPr/>
        <a:lstStyle/>
        <a:p>
          <a:pPr algn="l"/>
          <a:r>
            <a:rPr lang="en-US" sz="2400" dirty="0" smtClean="0"/>
            <a:t>Blogs</a:t>
          </a:r>
          <a:endParaRPr lang="en-US" sz="2400" dirty="0"/>
        </a:p>
      </dgm:t>
    </dgm:pt>
    <dgm:pt modelId="{2ED380B1-BDC9-BD45-9614-97BA26950F9B}" type="parTrans" cxnId="{733A9C2F-C82A-8C40-80E4-AA9A46548E0B}">
      <dgm:prSet/>
      <dgm:spPr/>
      <dgm:t>
        <a:bodyPr/>
        <a:lstStyle/>
        <a:p>
          <a:endParaRPr lang="en-US"/>
        </a:p>
      </dgm:t>
    </dgm:pt>
    <dgm:pt modelId="{717F9FEB-6D43-AD48-A454-35DAD2F7BC7A}" type="sibTrans" cxnId="{733A9C2F-C82A-8C40-80E4-AA9A46548E0B}">
      <dgm:prSet/>
      <dgm:spPr/>
      <dgm:t>
        <a:bodyPr/>
        <a:lstStyle/>
        <a:p>
          <a:endParaRPr lang="en-US"/>
        </a:p>
      </dgm:t>
    </dgm:pt>
    <dgm:pt modelId="{19E22B7F-37F4-914E-939D-CE229C33AC1D}">
      <dgm:prSet phldrT="[Text]" custT="1"/>
      <dgm:spPr/>
      <dgm:t>
        <a:bodyPr/>
        <a:lstStyle/>
        <a:p>
          <a:r>
            <a:rPr lang="en-US" sz="2400" dirty="0" smtClean="0"/>
            <a:t>Twitter</a:t>
          </a:r>
          <a:endParaRPr lang="en-US" sz="2400" dirty="0"/>
        </a:p>
      </dgm:t>
    </dgm:pt>
    <dgm:pt modelId="{66645C12-6926-0844-9F96-0BA046F250DC}" type="parTrans" cxnId="{C75B2527-43AB-FB4E-9B8C-851FC49858E2}">
      <dgm:prSet/>
      <dgm:spPr/>
      <dgm:t>
        <a:bodyPr/>
        <a:lstStyle/>
        <a:p>
          <a:endParaRPr lang="en-US"/>
        </a:p>
      </dgm:t>
    </dgm:pt>
    <dgm:pt modelId="{DA952778-5FB2-8640-A128-C2EF8449966D}" type="sibTrans" cxnId="{C75B2527-43AB-FB4E-9B8C-851FC49858E2}">
      <dgm:prSet/>
      <dgm:spPr/>
      <dgm:t>
        <a:bodyPr/>
        <a:lstStyle/>
        <a:p>
          <a:endParaRPr lang="en-US"/>
        </a:p>
      </dgm:t>
    </dgm:pt>
    <dgm:pt modelId="{67D90F34-604B-FE4F-8274-3E2CFA45A614}">
      <dgm:prSet phldrT="[Text]" custT="1"/>
      <dgm:spPr/>
      <dgm:t>
        <a:bodyPr/>
        <a:lstStyle/>
        <a:p>
          <a:r>
            <a:rPr lang="en-US" sz="2400" dirty="0" smtClean="0"/>
            <a:t>Facebook</a:t>
          </a:r>
          <a:endParaRPr lang="en-US" sz="2400" dirty="0"/>
        </a:p>
      </dgm:t>
    </dgm:pt>
    <dgm:pt modelId="{FCBDB4AD-F248-1448-93B9-AC588617F7EA}" type="parTrans" cxnId="{A339860C-129C-6142-B05A-CE33C70AD01F}">
      <dgm:prSet/>
      <dgm:spPr/>
      <dgm:t>
        <a:bodyPr/>
        <a:lstStyle/>
        <a:p>
          <a:endParaRPr lang="en-US"/>
        </a:p>
      </dgm:t>
    </dgm:pt>
    <dgm:pt modelId="{7901E7DA-20F0-4246-B07D-D2CD804EBDF8}" type="sibTrans" cxnId="{A339860C-129C-6142-B05A-CE33C70AD01F}">
      <dgm:prSet/>
      <dgm:spPr/>
      <dgm:t>
        <a:bodyPr/>
        <a:lstStyle/>
        <a:p>
          <a:endParaRPr lang="en-US"/>
        </a:p>
      </dgm:t>
    </dgm:pt>
    <dgm:pt modelId="{08946B69-45C8-A440-BFC6-011D688B5C6C}">
      <dgm:prSet phldrT="[Text]" custT="1"/>
      <dgm:spPr/>
      <dgm:t>
        <a:bodyPr/>
        <a:lstStyle/>
        <a:p>
          <a:r>
            <a:rPr lang="en-US" sz="2400" dirty="0" smtClean="0"/>
            <a:t>YouTube</a:t>
          </a:r>
          <a:endParaRPr lang="en-US" sz="2400" dirty="0"/>
        </a:p>
      </dgm:t>
    </dgm:pt>
    <dgm:pt modelId="{BF90E661-B941-8A42-9376-81D8517BF622}" type="parTrans" cxnId="{4E06D645-B042-E94F-AAE9-A44964A3C4A0}">
      <dgm:prSet/>
      <dgm:spPr/>
      <dgm:t>
        <a:bodyPr/>
        <a:lstStyle/>
        <a:p>
          <a:endParaRPr lang="en-US"/>
        </a:p>
      </dgm:t>
    </dgm:pt>
    <dgm:pt modelId="{52459A3C-0A73-8A44-996C-28232BB9738A}" type="sibTrans" cxnId="{4E06D645-B042-E94F-AAE9-A44964A3C4A0}">
      <dgm:prSet/>
      <dgm:spPr/>
      <dgm:t>
        <a:bodyPr/>
        <a:lstStyle/>
        <a:p>
          <a:endParaRPr lang="en-US"/>
        </a:p>
      </dgm:t>
    </dgm:pt>
    <dgm:pt modelId="{B85FD5C8-1F9C-D44A-B511-C8B2A8997711}">
      <dgm:prSet phldrT="[Text]" custT="1"/>
      <dgm:spPr/>
      <dgm:t>
        <a:bodyPr/>
        <a:lstStyle/>
        <a:p>
          <a:r>
            <a:rPr lang="en-US" sz="2400" dirty="0" smtClean="0"/>
            <a:t>Costa Rica </a:t>
          </a:r>
          <a:r>
            <a:rPr lang="en-US" sz="2400" dirty="0" smtClean="0"/>
            <a:t>(3 Jul)</a:t>
          </a:r>
          <a:endParaRPr lang="en-US" sz="2400" dirty="0"/>
        </a:p>
      </dgm:t>
    </dgm:pt>
    <dgm:pt modelId="{7C469291-4877-4F45-B20A-1F52733DD87E}" type="parTrans" cxnId="{1810D6C1-B4A5-3642-8A75-F7942A071FDA}">
      <dgm:prSet/>
      <dgm:spPr/>
      <dgm:t>
        <a:bodyPr/>
        <a:lstStyle/>
        <a:p>
          <a:endParaRPr lang="en-US"/>
        </a:p>
      </dgm:t>
    </dgm:pt>
    <dgm:pt modelId="{EC5491A2-F3C7-4B4C-809E-592632D67B8E}" type="sibTrans" cxnId="{1810D6C1-B4A5-3642-8A75-F7942A071FDA}">
      <dgm:prSet/>
      <dgm:spPr/>
      <dgm:t>
        <a:bodyPr/>
        <a:lstStyle/>
        <a:p>
          <a:endParaRPr lang="en-US"/>
        </a:p>
      </dgm:t>
    </dgm:pt>
    <dgm:pt modelId="{9CFC8857-AB0D-4C45-A95F-5BC3B61C7171}">
      <dgm:prSet phldrT="[Text]" custT="1"/>
      <dgm:spPr/>
      <dgm:t>
        <a:bodyPr/>
        <a:lstStyle/>
        <a:p>
          <a:r>
            <a:rPr lang="en-US" sz="2400" dirty="0" smtClean="0"/>
            <a:t>South Africa </a:t>
          </a:r>
          <a:r>
            <a:rPr lang="en-US" sz="2400" dirty="0" smtClean="0"/>
            <a:t>(Sep tbc)</a:t>
          </a:r>
          <a:endParaRPr lang="en-US" sz="2400" dirty="0"/>
        </a:p>
      </dgm:t>
    </dgm:pt>
    <dgm:pt modelId="{E0C72CBA-B85C-2040-814D-0245EAADE968}" type="parTrans" cxnId="{B8A6BFA2-A125-3C41-A0E1-A5EAA2FCFB25}">
      <dgm:prSet/>
      <dgm:spPr/>
      <dgm:t>
        <a:bodyPr/>
        <a:lstStyle/>
        <a:p>
          <a:endParaRPr lang="en-US"/>
        </a:p>
      </dgm:t>
    </dgm:pt>
    <dgm:pt modelId="{29657D40-EA3A-E144-B2AA-75C1100CC249}" type="sibTrans" cxnId="{B8A6BFA2-A125-3C41-A0E1-A5EAA2FCFB25}">
      <dgm:prSet/>
      <dgm:spPr/>
      <dgm:t>
        <a:bodyPr/>
        <a:lstStyle/>
        <a:p>
          <a:endParaRPr lang="en-US"/>
        </a:p>
      </dgm:t>
    </dgm:pt>
    <dgm:pt modelId="{C5FD94A6-A628-A545-8509-40A95653559B}">
      <dgm:prSet custT="1"/>
      <dgm:spPr/>
      <dgm:t>
        <a:bodyPr/>
        <a:lstStyle/>
        <a:p>
          <a:pPr algn="l"/>
          <a:r>
            <a:rPr lang="en-US" sz="2400" dirty="0" smtClean="0"/>
            <a:t>Case Studies</a:t>
          </a:r>
          <a:endParaRPr lang="en-US" sz="2400" dirty="0"/>
        </a:p>
      </dgm:t>
    </dgm:pt>
    <dgm:pt modelId="{0938A7D1-97D3-3F46-BE80-0EA53B5B867A}" type="parTrans" cxnId="{83990268-FFBC-F847-A8C8-410B4C47E877}">
      <dgm:prSet/>
      <dgm:spPr/>
      <dgm:t>
        <a:bodyPr/>
        <a:lstStyle/>
        <a:p>
          <a:endParaRPr lang="en-US"/>
        </a:p>
      </dgm:t>
    </dgm:pt>
    <dgm:pt modelId="{275B6A27-3709-8741-B669-D8BCF01C135F}" type="sibTrans" cxnId="{83990268-FFBC-F847-A8C8-410B4C47E877}">
      <dgm:prSet/>
      <dgm:spPr/>
      <dgm:t>
        <a:bodyPr/>
        <a:lstStyle/>
        <a:p>
          <a:endParaRPr lang="en-US"/>
        </a:p>
      </dgm:t>
    </dgm:pt>
    <dgm:pt modelId="{33C74FAD-ECA3-604A-8E52-BA75D6FB1992}">
      <dgm:prSet custT="1"/>
      <dgm:spPr/>
      <dgm:t>
        <a:bodyPr/>
        <a:lstStyle/>
        <a:p>
          <a:pPr algn="l"/>
          <a:r>
            <a:rPr lang="en-US" sz="2400" dirty="0" smtClean="0"/>
            <a:t>Tutorials and Guides</a:t>
          </a:r>
          <a:endParaRPr lang="en-US" sz="2400" dirty="0"/>
        </a:p>
      </dgm:t>
    </dgm:pt>
    <dgm:pt modelId="{77FEF195-B5D8-7B49-B756-7C804B1C3CDB}" type="parTrans" cxnId="{6B6189EE-4CC2-7E45-ACC1-8A655FDA3812}">
      <dgm:prSet/>
      <dgm:spPr/>
      <dgm:t>
        <a:bodyPr/>
        <a:lstStyle/>
        <a:p>
          <a:endParaRPr lang="en-US"/>
        </a:p>
      </dgm:t>
    </dgm:pt>
    <dgm:pt modelId="{D1B577DE-E5F8-4845-B1B3-8F489396CDE8}" type="sibTrans" cxnId="{6B6189EE-4CC2-7E45-ACC1-8A655FDA3812}">
      <dgm:prSet/>
      <dgm:spPr/>
      <dgm:t>
        <a:bodyPr/>
        <a:lstStyle/>
        <a:p>
          <a:endParaRPr lang="en-US"/>
        </a:p>
      </dgm:t>
    </dgm:pt>
    <dgm:pt modelId="{CA1BD2B6-BD80-6340-99E7-33C73D8BE147}">
      <dgm:prSet phldrT="[Text]" custT="1"/>
      <dgm:spPr/>
      <dgm:t>
        <a:bodyPr/>
        <a:lstStyle/>
        <a:p>
          <a:r>
            <a:rPr lang="en-US" sz="2400" dirty="0" smtClean="0"/>
            <a:t>Serbia (3</a:t>
          </a:r>
          <a:r>
            <a:rPr lang="en-US" sz="2400" baseline="30000" dirty="0" smtClean="0"/>
            <a:t>rd</a:t>
          </a:r>
          <a:r>
            <a:rPr lang="en-US" sz="2400" dirty="0" smtClean="0"/>
            <a:t> week Nov)</a:t>
          </a:r>
          <a:endParaRPr lang="en-US" sz="2400" dirty="0"/>
        </a:p>
      </dgm:t>
    </dgm:pt>
    <dgm:pt modelId="{E2493C34-9B33-3644-AD42-303AE97F9DD0}" type="parTrans" cxnId="{352DC105-A09E-4844-84F5-E87AFAE17BB0}">
      <dgm:prSet/>
      <dgm:spPr/>
    </dgm:pt>
    <dgm:pt modelId="{D5BE2EC9-E3EC-4045-9D4E-0BFD9CC86D76}" type="sibTrans" cxnId="{352DC105-A09E-4844-84F5-E87AFAE17BB0}">
      <dgm:prSet/>
      <dgm:spPr/>
    </dgm:pt>
    <dgm:pt modelId="{4472F1F0-8DCB-0D41-BC7F-4F345A76D1CB}">
      <dgm:prSet phldrT="[Text]" custT="1"/>
      <dgm:spPr/>
      <dgm:t>
        <a:bodyPr/>
        <a:lstStyle/>
        <a:p>
          <a:r>
            <a:rPr lang="en-US" sz="2400" dirty="0" smtClean="0"/>
            <a:t>Malta (18 Sep)</a:t>
          </a:r>
          <a:endParaRPr lang="en-US" sz="2400" dirty="0"/>
        </a:p>
      </dgm:t>
    </dgm:pt>
    <dgm:pt modelId="{C69E48F2-A0FA-AF40-9515-D639A55DA035}" type="parTrans" cxnId="{67729477-D574-E847-A999-9A83E70D61C4}">
      <dgm:prSet/>
      <dgm:spPr/>
    </dgm:pt>
    <dgm:pt modelId="{C1530872-73A4-9944-8B8B-CCA619B2953D}" type="sibTrans" cxnId="{67729477-D574-E847-A999-9A83E70D61C4}">
      <dgm:prSet/>
      <dgm:spPr/>
    </dgm:pt>
    <dgm:pt modelId="{8DFA4EEA-AF01-7248-ACEC-5067745B63B8}">
      <dgm:prSet phldrT="[Text]" custT="1"/>
      <dgm:spPr/>
      <dgm:t>
        <a:bodyPr/>
        <a:lstStyle/>
        <a:p>
          <a:r>
            <a:rPr lang="en-US" sz="2400" dirty="0" smtClean="0"/>
            <a:t>Technical presentations</a:t>
          </a:r>
          <a:endParaRPr lang="en-US" sz="2400" dirty="0"/>
        </a:p>
      </dgm:t>
    </dgm:pt>
    <dgm:pt modelId="{3AF79433-87CC-0D4B-99C8-638E88AFED94}" type="parTrans" cxnId="{4D7DC4B9-0C00-9C47-A82F-2B6F5FA90E11}">
      <dgm:prSet/>
      <dgm:spPr/>
    </dgm:pt>
    <dgm:pt modelId="{6F9BDCFC-EB6D-1E4F-9D3A-E42785052EFA}" type="sibTrans" cxnId="{4D7DC4B9-0C00-9C47-A82F-2B6F5FA90E11}">
      <dgm:prSet/>
      <dgm:spPr/>
    </dgm:pt>
    <dgm:pt modelId="{F3DD5501-BB28-5C4D-8143-85DAA184E2DF}">
      <dgm:prSet phldrT="[Text]" custT="1"/>
      <dgm:spPr/>
      <dgm:t>
        <a:bodyPr/>
        <a:lstStyle/>
        <a:p>
          <a:r>
            <a:rPr lang="en-US" sz="2400" dirty="0" smtClean="0"/>
            <a:t>Sponsorship</a:t>
          </a:r>
          <a:endParaRPr lang="en-US" sz="2400" dirty="0"/>
        </a:p>
      </dgm:t>
    </dgm:pt>
    <dgm:pt modelId="{2A7DA0B0-F9C0-BE49-8117-3C6DFBD59688}" type="parTrans" cxnId="{056E7CC6-CD8C-1E48-9C6C-66FF423BA4A4}">
      <dgm:prSet/>
      <dgm:spPr/>
    </dgm:pt>
    <dgm:pt modelId="{91074716-E81D-7248-B490-00D50C0B32CD}" type="sibTrans" cxnId="{056E7CC6-CD8C-1E48-9C6C-66FF423BA4A4}">
      <dgm:prSet/>
      <dgm:spPr/>
    </dgm:pt>
    <dgm:pt modelId="{A1E44686-62EF-A343-B814-C29F87DBDE74}">
      <dgm:prSet phldrT="[Text]" custT="1"/>
      <dgm:spPr/>
      <dgm:t>
        <a:bodyPr/>
        <a:lstStyle/>
        <a:p>
          <a:r>
            <a:rPr lang="en-US" sz="2400" dirty="0" smtClean="0"/>
            <a:t>Facilitating start-up</a:t>
          </a:r>
          <a:endParaRPr lang="en-US" sz="2400" dirty="0"/>
        </a:p>
      </dgm:t>
    </dgm:pt>
    <dgm:pt modelId="{59B223AD-D781-0C4D-B84D-69802E6EAF5D}" type="parTrans" cxnId="{59287826-B121-954B-969F-E4A15DD6EB17}">
      <dgm:prSet/>
      <dgm:spPr/>
    </dgm:pt>
    <dgm:pt modelId="{4FA75D48-33F7-BA49-A594-F83262A610D4}" type="sibTrans" cxnId="{59287826-B121-954B-969F-E4A15DD6EB17}">
      <dgm:prSet/>
      <dgm:spPr/>
    </dgm:pt>
    <dgm:pt modelId="{6460356D-7C4F-974A-AAA6-BA9DA2BF8DD5}">
      <dgm:prSet phldrT="[Text]" custT="1"/>
      <dgm:spPr/>
      <dgm:t>
        <a:bodyPr/>
        <a:lstStyle/>
        <a:p>
          <a:r>
            <a:rPr lang="en-US" sz="2400" dirty="0" err="1" smtClean="0"/>
            <a:t>Programme</a:t>
          </a:r>
          <a:r>
            <a:rPr lang="en-US" sz="2400" dirty="0" smtClean="0"/>
            <a:t> Committees</a:t>
          </a:r>
          <a:endParaRPr lang="en-US" sz="2400" dirty="0"/>
        </a:p>
      </dgm:t>
    </dgm:pt>
    <dgm:pt modelId="{73657302-9F01-084B-8140-C037EC6AE79D}" type="parTrans" cxnId="{1DF1D5A7-46DC-4947-81A8-C2EC3DAA3351}">
      <dgm:prSet/>
      <dgm:spPr/>
    </dgm:pt>
    <dgm:pt modelId="{2B84690F-842D-5344-8D3B-94259C7FBA6D}" type="sibTrans" cxnId="{1DF1D5A7-46DC-4947-81A8-C2EC3DAA3351}">
      <dgm:prSet/>
      <dgm:spPr/>
    </dgm:pt>
    <dgm:pt modelId="{A8AF79F3-A618-5A4A-980E-2E2868F351D0}" type="pres">
      <dgm:prSet presAssocID="{17A3D0FC-6A15-EC4A-BD8E-CC07091C2C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D433EB-D426-544C-9335-F52F4330E878}" type="pres">
      <dgm:prSet presAssocID="{0696872F-32FC-8248-8875-C0BC073E59C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FBC33B-BAE4-5F4B-B899-5C6D60C3C980}" type="pres">
      <dgm:prSet presAssocID="{3C04639E-A96F-C342-9F07-A96F1F4ECC27}" presName="sibTrans" presStyleCnt="0"/>
      <dgm:spPr/>
    </dgm:pt>
    <dgm:pt modelId="{7B367710-4A9A-4641-8E43-588A5921324C}" type="pres">
      <dgm:prSet presAssocID="{CEB7F47F-50D0-9843-AC3B-3C23BEE3192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493F0-F48E-6E4E-99AC-4C088E52A649}" type="pres">
      <dgm:prSet presAssocID="{E5E1B7E6-AC9A-8B4D-852C-CF8F08C0B62F}" presName="sibTrans" presStyleCnt="0"/>
      <dgm:spPr/>
    </dgm:pt>
    <dgm:pt modelId="{F73D1D1D-976C-C84D-8703-22350401F8C4}" type="pres">
      <dgm:prSet presAssocID="{BB5D063E-8ADD-A548-8A6B-67C817BC7A3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33097C-35AF-C84A-BC67-B9B5892A936E}" type="pres">
      <dgm:prSet presAssocID="{ECCDFE9E-CB76-A849-A176-6C0F4BF1396B}" presName="sibTrans" presStyleCnt="0"/>
      <dgm:spPr/>
    </dgm:pt>
    <dgm:pt modelId="{420A9EAE-6873-8B4C-8627-E346A651137F}" type="pres">
      <dgm:prSet presAssocID="{E1F83162-0B29-E440-B842-522B690339E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5AF526-6373-D44B-BED3-6DE059CA6902}" type="presOf" srcId="{19E22B7F-37F4-914E-939D-CE229C33AC1D}" destId="{7B367710-4A9A-4641-8E43-588A5921324C}" srcOrd="0" destOrd="1" presId="urn:microsoft.com/office/officeart/2005/8/layout/default#1"/>
    <dgm:cxn modelId="{FF2FA390-1617-4F43-A577-E54872EE568D}" type="presOf" srcId="{CA1BD2B6-BD80-6340-99E7-33C73D8BE147}" destId="{420A9EAE-6873-8B4C-8627-E346A651137F}" srcOrd="0" destOrd="4" presId="urn:microsoft.com/office/officeart/2005/8/layout/default#1"/>
    <dgm:cxn modelId="{920BBCF7-AF84-784C-A9E6-9B0237A01ABB}" type="presOf" srcId="{AD5158EF-9414-354F-B405-69DA4E88D095}" destId="{20D433EB-D426-544C-9335-F52F4330E878}" srcOrd="0" destOrd="1" presId="urn:microsoft.com/office/officeart/2005/8/layout/default#1"/>
    <dgm:cxn modelId="{2ACDB993-9672-1F43-9DFF-3429AFE36D7A}" type="presOf" srcId="{33C74FAD-ECA3-604A-8E52-BA75D6FB1992}" destId="{20D433EB-D426-544C-9335-F52F4330E878}" srcOrd="0" destOrd="3" presId="urn:microsoft.com/office/officeart/2005/8/layout/default#1"/>
    <dgm:cxn modelId="{816E1636-E833-954E-BA2A-3F347742AEE3}" srcId="{17A3D0FC-6A15-EC4A-BD8E-CC07091C2C78}" destId="{E1F83162-0B29-E440-B842-522B690339E9}" srcOrd="3" destOrd="0" parTransId="{F10C0223-629B-5242-8A79-EA44E62496AE}" sibTransId="{9550B6F6-EA5B-7642-BF30-41C1B1D2C2A3}"/>
    <dgm:cxn modelId="{C2AD00ED-2724-E949-BD3F-4DFBDEB64238}" srcId="{17A3D0FC-6A15-EC4A-BD8E-CC07091C2C78}" destId="{BB5D063E-8ADD-A548-8A6B-67C817BC7A39}" srcOrd="2" destOrd="0" parTransId="{F1D9086C-1FAC-954B-A876-38DDC3500732}" sibTransId="{ECCDFE9E-CB76-A849-A176-6C0F4BF1396B}"/>
    <dgm:cxn modelId="{83990268-FFBC-F847-A8C8-410B4C47E877}" srcId="{0696872F-32FC-8248-8875-C0BC073E59C6}" destId="{C5FD94A6-A628-A545-8509-40A95653559B}" srcOrd="1" destOrd="0" parTransId="{0938A7D1-97D3-3F46-BE80-0EA53B5B867A}" sibTransId="{275B6A27-3709-8741-B669-D8BCF01C135F}"/>
    <dgm:cxn modelId="{352DC105-A09E-4844-84F5-E87AFAE17BB0}" srcId="{E1F83162-0B29-E440-B842-522B690339E9}" destId="{CA1BD2B6-BD80-6340-99E7-33C73D8BE147}" srcOrd="3" destOrd="0" parTransId="{E2493C34-9B33-3644-AD42-303AE97F9DD0}" sibTransId="{D5BE2EC9-E3EC-4045-9D4E-0BFD9CC86D76}"/>
    <dgm:cxn modelId="{1DF1D5A7-46DC-4947-81A8-C2EC3DAA3351}" srcId="{BB5D063E-8ADD-A548-8A6B-67C817BC7A39}" destId="{6460356D-7C4F-974A-AAA6-BA9DA2BF8DD5}" srcOrd="2" destOrd="0" parTransId="{73657302-9F01-084B-8140-C037EC6AE79D}" sibTransId="{2B84690F-842D-5344-8D3B-94259C7FBA6D}"/>
    <dgm:cxn modelId="{5F936485-3756-6541-B655-C550993D6963}" type="presOf" srcId="{9CFC8857-AB0D-4C45-A95F-5BC3B61C7171}" destId="{420A9EAE-6873-8B4C-8627-E346A651137F}" srcOrd="0" destOrd="2" presId="urn:microsoft.com/office/officeart/2005/8/layout/default#1"/>
    <dgm:cxn modelId="{BBC3876A-0918-2545-A49C-8DE9FCC72322}" type="presOf" srcId="{C5FD94A6-A628-A545-8509-40A95653559B}" destId="{20D433EB-D426-544C-9335-F52F4330E878}" srcOrd="0" destOrd="2" presId="urn:microsoft.com/office/officeart/2005/8/layout/default#1"/>
    <dgm:cxn modelId="{67729477-D574-E847-A999-9A83E70D61C4}" srcId="{E1F83162-0B29-E440-B842-522B690339E9}" destId="{4472F1F0-8DCB-0D41-BC7F-4F345A76D1CB}" srcOrd="2" destOrd="0" parTransId="{C69E48F2-A0FA-AF40-9515-D639A55DA035}" sibTransId="{C1530872-73A4-9944-8B8B-CCA619B2953D}"/>
    <dgm:cxn modelId="{B8A6BFA2-A125-3C41-A0E1-A5EAA2FCFB25}" srcId="{E1F83162-0B29-E440-B842-522B690339E9}" destId="{9CFC8857-AB0D-4C45-A95F-5BC3B61C7171}" srcOrd="1" destOrd="0" parTransId="{E0C72CBA-B85C-2040-814D-0245EAADE968}" sibTransId="{29657D40-EA3A-E144-B2AA-75C1100CC249}"/>
    <dgm:cxn modelId="{16644632-9507-FB43-A8C6-797DAC8C96C6}" type="presOf" srcId="{8DFA4EEA-AF01-7248-ACEC-5067745B63B8}" destId="{F73D1D1D-976C-C84D-8703-22350401F8C4}" srcOrd="0" destOrd="1" presId="urn:microsoft.com/office/officeart/2005/8/layout/default#1"/>
    <dgm:cxn modelId="{7EDD77D5-3950-3440-B763-B5EC04F1D1F7}" type="presOf" srcId="{BB5D063E-8ADD-A548-8A6B-67C817BC7A39}" destId="{F73D1D1D-976C-C84D-8703-22350401F8C4}" srcOrd="0" destOrd="0" presId="urn:microsoft.com/office/officeart/2005/8/layout/default#1"/>
    <dgm:cxn modelId="{B0CEE171-BE8C-6540-A556-E7DAB54F355F}" type="presOf" srcId="{17A3D0FC-6A15-EC4A-BD8E-CC07091C2C78}" destId="{A8AF79F3-A618-5A4A-980E-2E2868F351D0}" srcOrd="0" destOrd="0" presId="urn:microsoft.com/office/officeart/2005/8/layout/default#1"/>
    <dgm:cxn modelId="{5DDC2884-7A5C-C145-BFA4-4024CF8D5D15}" type="presOf" srcId="{0696872F-32FC-8248-8875-C0BC073E59C6}" destId="{20D433EB-D426-544C-9335-F52F4330E878}" srcOrd="0" destOrd="0" presId="urn:microsoft.com/office/officeart/2005/8/layout/default#1"/>
    <dgm:cxn modelId="{84114C37-EC18-2944-974F-164C8210CF2D}" type="presOf" srcId="{4AF05EA5-25F3-3742-9103-F231A3BC2DBD}" destId="{20D433EB-D426-544C-9335-F52F4330E878}" srcOrd="0" destOrd="4" presId="urn:microsoft.com/office/officeart/2005/8/layout/default#1"/>
    <dgm:cxn modelId="{C75B2527-43AB-FB4E-9B8C-851FC49858E2}" srcId="{CEB7F47F-50D0-9843-AC3B-3C23BEE3192C}" destId="{19E22B7F-37F4-914E-939D-CE229C33AC1D}" srcOrd="0" destOrd="0" parTransId="{66645C12-6926-0844-9F96-0BA046F250DC}" sibTransId="{DA952778-5FB2-8640-A128-C2EF8449966D}"/>
    <dgm:cxn modelId="{F02B2289-7EB6-3643-ABDB-F16ECFCAE084}" type="presOf" srcId="{4472F1F0-8DCB-0D41-BC7F-4F345A76D1CB}" destId="{420A9EAE-6873-8B4C-8627-E346A651137F}" srcOrd="0" destOrd="3" presId="urn:microsoft.com/office/officeart/2005/8/layout/default#1"/>
    <dgm:cxn modelId="{7EE0E8B2-90BE-5543-BF06-44B5B54B2F0C}" type="presOf" srcId="{67D90F34-604B-FE4F-8274-3E2CFA45A614}" destId="{7B367710-4A9A-4641-8E43-588A5921324C}" srcOrd="0" destOrd="2" presId="urn:microsoft.com/office/officeart/2005/8/layout/default#1"/>
    <dgm:cxn modelId="{4D7DC4B9-0C00-9C47-A82F-2B6F5FA90E11}" srcId="{BB5D063E-8ADD-A548-8A6B-67C817BC7A39}" destId="{8DFA4EEA-AF01-7248-ACEC-5067745B63B8}" srcOrd="0" destOrd="0" parTransId="{3AF79433-87CC-0D4B-99C8-638E88AFED94}" sibTransId="{6F9BDCFC-EB6D-1E4F-9D3A-E42785052EFA}"/>
    <dgm:cxn modelId="{733A9C2F-C82A-8C40-80E4-AA9A46548E0B}" srcId="{0696872F-32FC-8248-8875-C0BC073E59C6}" destId="{4AF05EA5-25F3-3742-9103-F231A3BC2DBD}" srcOrd="3" destOrd="0" parTransId="{2ED380B1-BDC9-BD45-9614-97BA26950F9B}" sibTransId="{717F9FEB-6D43-AD48-A454-35DAD2F7BC7A}"/>
    <dgm:cxn modelId="{4E06D645-B042-E94F-AAE9-A44964A3C4A0}" srcId="{CEB7F47F-50D0-9843-AC3B-3C23BEE3192C}" destId="{08946B69-45C8-A440-BFC6-011D688B5C6C}" srcOrd="2" destOrd="0" parTransId="{BF90E661-B941-8A42-9376-81D8517BF622}" sibTransId="{52459A3C-0A73-8A44-996C-28232BB9738A}"/>
    <dgm:cxn modelId="{67986B9C-5CDA-8744-8E94-C1CFA30B5A7D}" type="presOf" srcId="{CEB7F47F-50D0-9843-AC3B-3C23BEE3192C}" destId="{7B367710-4A9A-4641-8E43-588A5921324C}" srcOrd="0" destOrd="0" presId="urn:microsoft.com/office/officeart/2005/8/layout/default#1"/>
    <dgm:cxn modelId="{1810D6C1-B4A5-3642-8A75-F7942A071FDA}" srcId="{E1F83162-0B29-E440-B842-522B690339E9}" destId="{B85FD5C8-1F9C-D44A-B511-C8B2A8997711}" srcOrd="0" destOrd="0" parTransId="{7C469291-4877-4F45-B20A-1F52733DD87E}" sibTransId="{EC5491A2-F3C7-4B4C-809E-592632D67B8E}"/>
    <dgm:cxn modelId="{59287826-B121-954B-969F-E4A15DD6EB17}" srcId="{BB5D063E-8ADD-A548-8A6B-67C817BC7A39}" destId="{A1E44686-62EF-A343-B814-C29F87DBDE74}" srcOrd="1" destOrd="0" parTransId="{59B223AD-D781-0C4D-B84D-69802E6EAF5D}" sibTransId="{4FA75D48-33F7-BA49-A594-F83262A610D4}"/>
    <dgm:cxn modelId="{934BF927-A049-9E41-8F6B-176E15F77AEB}" srcId="{17A3D0FC-6A15-EC4A-BD8E-CC07091C2C78}" destId="{CEB7F47F-50D0-9843-AC3B-3C23BEE3192C}" srcOrd="1" destOrd="0" parTransId="{8AA69C6A-B291-D747-8C43-083F1628B41E}" sibTransId="{E5E1B7E6-AC9A-8B4D-852C-CF8F08C0B62F}"/>
    <dgm:cxn modelId="{C8C86DC4-B007-1245-8F50-079E206CF28D}" srcId="{17A3D0FC-6A15-EC4A-BD8E-CC07091C2C78}" destId="{0696872F-32FC-8248-8875-C0BC073E59C6}" srcOrd="0" destOrd="0" parTransId="{9F9EA9FD-551F-2540-A5C3-DE63E2F7A2BD}" sibTransId="{3C04639E-A96F-C342-9F07-A96F1F4ECC27}"/>
    <dgm:cxn modelId="{056E7CC6-CD8C-1E48-9C6C-66FF423BA4A4}" srcId="{BB5D063E-8ADD-A548-8A6B-67C817BC7A39}" destId="{F3DD5501-BB28-5C4D-8143-85DAA184E2DF}" srcOrd="3" destOrd="0" parTransId="{2A7DA0B0-F9C0-BE49-8117-3C6DFBD59688}" sibTransId="{91074716-E81D-7248-B490-00D50C0B32CD}"/>
    <dgm:cxn modelId="{FB5876F4-903B-3745-B3BF-77230252DA30}" type="presOf" srcId="{E1F83162-0B29-E440-B842-522B690339E9}" destId="{420A9EAE-6873-8B4C-8627-E346A651137F}" srcOrd="0" destOrd="0" presId="urn:microsoft.com/office/officeart/2005/8/layout/default#1"/>
    <dgm:cxn modelId="{B1071CCB-F6D3-B845-B380-6F3371E16E8C}" type="presOf" srcId="{F3DD5501-BB28-5C4D-8143-85DAA184E2DF}" destId="{F73D1D1D-976C-C84D-8703-22350401F8C4}" srcOrd="0" destOrd="4" presId="urn:microsoft.com/office/officeart/2005/8/layout/default#1"/>
    <dgm:cxn modelId="{4A6CE92C-CAD8-544C-90CA-9E65F1DC2E9F}" type="presOf" srcId="{A1E44686-62EF-A343-B814-C29F87DBDE74}" destId="{F73D1D1D-976C-C84D-8703-22350401F8C4}" srcOrd="0" destOrd="2" presId="urn:microsoft.com/office/officeart/2005/8/layout/default#1"/>
    <dgm:cxn modelId="{85CF64C6-E4D1-FD4C-831C-97DFA9C1913E}" type="presOf" srcId="{08946B69-45C8-A440-BFC6-011D688B5C6C}" destId="{7B367710-4A9A-4641-8E43-588A5921324C}" srcOrd="0" destOrd="3" presId="urn:microsoft.com/office/officeart/2005/8/layout/default#1"/>
    <dgm:cxn modelId="{597AF641-F0E4-134F-8D82-F40C588254DF}" type="presOf" srcId="{B85FD5C8-1F9C-D44A-B511-C8B2A8997711}" destId="{420A9EAE-6873-8B4C-8627-E346A651137F}" srcOrd="0" destOrd="1" presId="urn:microsoft.com/office/officeart/2005/8/layout/default#1"/>
    <dgm:cxn modelId="{FBA5A8D8-78B7-B946-A1D7-479F7A6BE7EB}" srcId="{0696872F-32FC-8248-8875-C0BC073E59C6}" destId="{AD5158EF-9414-354F-B405-69DA4E88D095}" srcOrd="0" destOrd="0" parTransId="{9EEDAE0F-EB59-F84A-AC72-B018F87D0E36}" sibTransId="{E7CD7672-5E44-6746-9AE7-87888EF6D04B}"/>
    <dgm:cxn modelId="{6B6189EE-4CC2-7E45-ACC1-8A655FDA3812}" srcId="{0696872F-32FC-8248-8875-C0BC073E59C6}" destId="{33C74FAD-ECA3-604A-8E52-BA75D6FB1992}" srcOrd="2" destOrd="0" parTransId="{77FEF195-B5D8-7B49-B756-7C804B1C3CDB}" sibTransId="{D1B577DE-E5F8-4845-B1B3-8F489396CDE8}"/>
    <dgm:cxn modelId="{A339860C-129C-6142-B05A-CE33C70AD01F}" srcId="{CEB7F47F-50D0-9843-AC3B-3C23BEE3192C}" destId="{67D90F34-604B-FE4F-8274-3E2CFA45A614}" srcOrd="1" destOrd="0" parTransId="{FCBDB4AD-F248-1448-93B9-AC588617F7EA}" sibTransId="{7901E7DA-20F0-4246-B07D-D2CD804EBDF8}"/>
    <dgm:cxn modelId="{E674CB56-953A-7A4B-9E96-EA57634B5FC1}" type="presOf" srcId="{6460356D-7C4F-974A-AAA6-BA9DA2BF8DD5}" destId="{F73D1D1D-976C-C84D-8703-22350401F8C4}" srcOrd="0" destOrd="3" presId="urn:microsoft.com/office/officeart/2005/8/layout/default#1"/>
    <dgm:cxn modelId="{2039A278-1267-294D-802D-D27CC806583C}" type="presParOf" srcId="{A8AF79F3-A618-5A4A-980E-2E2868F351D0}" destId="{20D433EB-D426-544C-9335-F52F4330E878}" srcOrd="0" destOrd="0" presId="urn:microsoft.com/office/officeart/2005/8/layout/default#1"/>
    <dgm:cxn modelId="{5835E1EE-1436-DC43-A2CB-0182048E13D5}" type="presParOf" srcId="{A8AF79F3-A618-5A4A-980E-2E2868F351D0}" destId="{15FBC33B-BAE4-5F4B-B899-5C6D60C3C980}" srcOrd="1" destOrd="0" presId="urn:microsoft.com/office/officeart/2005/8/layout/default#1"/>
    <dgm:cxn modelId="{528670F4-2F81-1E4E-A0D2-6FDFDAE8762A}" type="presParOf" srcId="{A8AF79F3-A618-5A4A-980E-2E2868F351D0}" destId="{7B367710-4A9A-4641-8E43-588A5921324C}" srcOrd="2" destOrd="0" presId="urn:microsoft.com/office/officeart/2005/8/layout/default#1"/>
    <dgm:cxn modelId="{8772612B-7FD9-2D46-AD6E-A0C192E9E860}" type="presParOf" srcId="{A8AF79F3-A618-5A4A-980E-2E2868F351D0}" destId="{2EF493F0-F48E-6E4E-99AC-4C088E52A649}" srcOrd="3" destOrd="0" presId="urn:microsoft.com/office/officeart/2005/8/layout/default#1"/>
    <dgm:cxn modelId="{51FF193E-C560-F14F-A589-001B6FC01022}" type="presParOf" srcId="{A8AF79F3-A618-5A4A-980E-2E2868F351D0}" destId="{F73D1D1D-976C-C84D-8703-22350401F8C4}" srcOrd="4" destOrd="0" presId="urn:microsoft.com/office/officeart/2005/8/layout/default#1"/>
    <dgm:cxn modelId="{142450AB-409A-7F4F-B330-62B01607B477}" type="presParOf" srcId="{A8AF79F3-A618-5A4A-980E-2E2868F351D0}" destId="{B733097C-35AF-C84A-BC67-B9B5892A936E}" srcOrd="5" destOrd="0" presId="urn:microsoft.com/office/officeart/2005/8/layout/default#1"/>
    <dgm:cxn modelId="{CBB597ED-602B-EC45-ABC1-9F6904186D3D}" type="presParOf" srcId="{A8AF79F3-A618-5A4A-980E-2E2868F351D0}" destId="{420A9EAE-6873-8B4C-8627-E346A651137F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433EB-D426-544C-9335-F52F4330E878}">
      <dsp:nvSpPr>
        <dsp:cNvPr id="0" name=""/>
        <dsp:cNvSpPr/>
      </dsp:nvSpPr>
      <dsp:spPr>
        <a:xfrm>
          <a:off x="23328" y="1741"/>
          <a:ext cx="4114353" cy="24686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u="sng" kern="1200" dirty="0" smtClean="0"/>
            <a:t>Web Portal </a:t>
          </a:r>
          <a:br>
            <a:rPr lang="en-US" sz="2800" u="sng" kern="1200" dirty="0" smtClean="0"/>
          </a:br>
          <a:r>
            <a:rPr lang="en-US" sz="1800" i="1" u="sng" kern="1200" dirty="0" smtClean="0"/>
            <a:t>(Online knowledge repository)</a:t>
          </a:r>
          <a:endParaRPr lang="en-US" sz="1800" i="1" u="sng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Technical documents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Case Studies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Tutorials and Guides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Blogs</a:t>
          </a:r>
          <a:endParaRPr lang="en-US" sz="2400" kern="1200" dirty="0"/>
        </a:p>
      </dsp:txBody>
      <dsp:txXfrm>
        <a:off x="23328" y="1741"/>
        <a:ext cx="4114353" cy="2468612"/>
      </dsp:txXfrm>
    </dsp:sp>
    <dsp:sp modelId="{7B367710-4A9A-4641-8E43-588A5921324C}">
      <dsp:nvSpPr>
        <dsp:cNvPr id="0" name=""/>
        <dsp:cNvSpPr/>
      </dsp:nvSpPr>
      <dsp:spPr>
        <a:xfrm>
          <a:off x="4549117" y="1741"/>
          <a:ext cx="4114353" cy="24686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u="sng" kern="1200" dirty="0" smtClean="0"/>
            <a:t>Social Media </a:t>
          </a:r>
          <a:r>
            <a:rPr lang="en-US" sz="2100" u="sng" kern="1200" dirty="0" smtClean="0"/>
            <a:t/>
          </a:r>
          <a:br>
            <a:rPr lang="en-US" sz="2100" u="sng" kern="1200" dirty="0" smtClean="0"/>
          </a:br>
          <a:r>
            <a:rPr lang="en-US" sz="1800" i="1" u="sng" kern="1200" dirty="0" smtClean="0"/>
            <a:t>(Constant audience engagement)</a:t>
          </a:r>
          <a:endParaRPr lang="en-US" sz="1800" i="1" u="sng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Twitter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Facebook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YouTube</a:t>
          </a:r>
          <a:endParaRPr lang="en-US" sz="2400" kern="1200" dirty="0"/>
        </a:p>
      </dsp:txBody>
      <dsp:txXfrm>
        <a:off x="4549117" y="1741"/>
        <a:ext cx="4114353" cy="2468612"/>
      </dsp:txXfrm>
    </dsp:sp>
    <dsp:sp modelId="{F73D1D1D-976C-C84D-8703-22350401F8C4}">
      <dsp:nvSpPr>
        <dsp:cNvPr id="0" name=""/>
        <dsp:cNvSpPr/>
      </dsp:nvSpPr>
      <dsp:spPr>
        <a:xfrm>
          <a:off x="23328" y="2881789"/>
          <a:ext cx="4114353" cy="24686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u="sng" kern="1200" dirty="0" smtClean="0"/>
            <a:t>Operators Meetings </a:t>
          </a:r>
          <a:r>
            <a:rPr lang="en-US" sz="2300" u="sng" kern="1200" dirty="0" smtClean="0"/>
            <a:t/>
          </a:r>
          <a:br>
            <a:rPr lang="en-US" sz="2300" u="sng" kern="1200" dirty="0" smtClean="0"/>
          </a:br>
          <a:r>
            <a:rPr lang="en-US" sz="1800" i="1" u="sng" kern="1200" dirty="0" smtClean="0"/>
            <a:t>(Come meet us or invite us to Speak)</a:t>
          </a:r>
          <a:endParaRPr lang="en-US" sz="1800" i="1" u="sng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Technical presentations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Facilitating start-up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 smtClean="0"/>
            <a:t>Programme</a:t>
          </a:r>
          <a:r>
            <a:rPr lang="en-US" sz="2400" kern="1200" dirty="0" smtClean="0"/>
            <a:t> Committees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Sponsorship</a:t>
          </a:r>
          <a:endParaRPr lang="en-US" sz="2400" kern="1200" dirty="0"/>
        </a:p>
      </dsp:txBody>
      <dsp:txXfrm>
        <a:off x="23328" y="2881789"/>
        <a:ext cx="4114353" cy="2468612"/>
      </dsp:txXfrm>
    </dsp:sp>
    <dsp:sp modelId="{420A9EAE-6873-8B4C-8627-E346A651137F}">
      <dsp:nvSpPr>
        <dsp:cNvPr id="0" name=""/>
        <dsp:cNvSpPr/>
      </dsp:nvSpPr>
      <dsp:spPr>
        <a:xfrm>
          <a:off x="4549117" y="2881789"/>
          <a:ext cx="4114353" cy="24686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u="sng" kern="1200" dirty="0" smtClean="0"/>
            <a:t>ION Conferences </a:t>
          </a:r>
          <a:r>
            <a:rPr lang="en-US" sz="2200" u="sng" kern="1200" dirty="0" smtClean="0"/>
            <a:t/>
          </a:r>
          <a:br>
            <a:rPr lang="en-US" sz="2200" u="sng" kern="1200" dirty="0" smtClean="0"/>
          </a:br>
          <a:r>
            <a:rPr lang="en-US" sz="1800" i="1" u="sng" kern="1200" dirty="0" smtClean="0"/>
            <a:t>(Hands-on educational events)</a:t>
          </a:r>
          <a:endParaRPr lang="en-US" sz="1800" i="1" u="sng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Costa Rica </a:t>
          </a:r>
          <a:r>
            <a:rPr lang="en-US" sz="2400" kern="1200" dirty="0" smtClean="0"/>
            <a:t>(3 Jul)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South Africa </a:t>
          </a:r>
          <a:r>
            <a:rPr lang="en-US" sz="2400" kern="1200" dirty="0" smtClean="0"/>
            <a:t>(Sep tbc)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Malta (18 Sep)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smtClean="0"/>
            <a:t>Serbia (3</a:t>
          </a:r>
          <a:r>
            <a:rPr lang="en-US" sz="2400" kern="1200" baseline="30000" dirty="0" smtClean="0"/>
            <a:t>rd</a:t>
          </a:r>
          <a:r>
            <a:rPr lang="en-US" sz="2400" kern="1200" dirty="0" smtClean="0"/>
            <a:t> week Nov)</a:t>
          </a:r>
          <a:endParaRPr lang="en-US" sz="2400" kern="1200" dirty="0"/>
        </a:p>
      </dsp:txBody>
      <dsp:txXfrm>
        <a:off x="4549117" y="2881789"/>
        <a:ext cx="4114353" cy="2468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288E0980-329F-EF4E-B197-071E9F1C6E2C}" type="datetime1">
              <a:rPr lang="en-US"/>
              <a:pPr>
                <a:defRPr/>
              </a:pPr>
              <a:t>6/12/17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4EE576CA-CFF3-7B46-AE08-DC96F7BEE5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6671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ISOC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gray">
          <a:xfrm>
            <a:off x="228600" y="228600"/>
            <a:ext cx="8689975" cy="4764088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6"/>
          <p:cNvGrpSpPr>
            <a:grpSpLocks noChangeAspect="1"/>
          </p:cNvGrpSpPr>
          <p:nvPr/>
        </p:nvGrpSpPr>
        <p:grpSpPr bwMode="gray">
          <a:xfrm>
            <a:off x="6895367" y="5831829"/>
            <a:ext cx="2015644" cy="791861"/>
            <a:chOff x="622301" y="3028950"/>
            <a:chExt cx="7778750" cy="3055938"/>
          </a:xfrm>
          <a:solidFill>
            <a:srgbClr val="0033A0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gray">
            <a:xfrm>
              <a:off x="4456113" y="4791075"/>
              <a:ext cx="695325" cy="742950"/>
            </a:xfrm>
            <a:custGeom>
              <a:avLst/>
              <a:gdLst>
                <a:gd name="T0" fmla="*/ 202 w 438"/>
                <a:gd name="T1" fmla="*/ 215 h 468"/>
                <a:gd name="T2" fmla="*/ 301 w 438"/>
                <a:gd name="T3" fmla="*/ 0 h 468"/>
                <a:gd name="T4" fmla="*/ 438 w 438"/>
                <a:gd name="T5" fmla="*/ 0 h 468"/>
                <a:gd name="T6" fmla="*/ 266 w 438"/>
                <a:gd name="T7" fmla="*/ 327 h 468"/>
                <a:gd name="T8" fmla="*/ 248 w 438"/>
                <a:gd name="T9" fmla="*/ 360 h 468"/>
                <a:gd name="T10" fmla="*/ 231 w 438"/>
                <a:gd name="T11" fmla="*/ 388 h 468"/>
                <a:gd name="T12" fmla="*/ 215 w 438"/>
                <a:gd name="T13" fmla="*/ 412 h 468"/>
                <a:gd name="T14" fmla="*/ 199 w 438"/>
                <a:gd name="T15" fmla="*/ 429 h 468"/>
                <a:gd name="T16" fmla="*/ 179 w 438"/>
                <a:gd name="T17" fmla="*/ 444 h 468"/>
                <a:gd name="T18" fmla="*/ 157 w 438"/>
                <a:gd name="T19" fmla="*/ 455 h 468"/>
                <a:gd name="T20" fmla="*/ 132 w 438"/>
                <a:gd name="T21" fmla="*/ 462 h 468"/>
                <a:gd name="T22" fmla="*/ 99 w 438"/>
                <a:gd name="T23" fmla="*/ 467 h 468"/>
                <a:gd name="T24" fmla="*/ 62 w 438"/>
                <a:gd name="T25" fmla="*/ 468 h 468"/>
                <a:gd name="T26" fmla="*/ 37 w 438"/>
                <a:gd name="T27" fmla="*/ 468 h 468"/>
                <a:gd name="T28" fmla="*/ 14 w 438"/>
                <a:gd name="T29" fmla="*/ 467 h 468"/>
                <a:gd name="T30" fmla="*/ 0 w 438"/>
                <a:gd name="T31" fmla="*/ 465 h 468"/>
                <a:gd name="T32" fmla="*/ 17 w 438"/>
                <a:gd name="T33" fmla="*/ 368 h 468"/>
                <a:gd name="T34" fmla="*/ 46 w 438"/>
                <a:gd name="T35" fmla="*/ 370 h 468"/>
                <a:gd name="T36" fmla="*/ 69 w 438"/>
                <a:gd name="T37" fmla="*/ 368 h 468"/>
                <a:gd name="T38" fmla="*/ 84 w 438"/>
                <a:gd name="T39" fmla="*/ 363 h 468"/>
                <a:gd name="T40" fmla="*/ 93 w 438"/>
                <a:gd name="T41" fmla="*/ 354 h 468"/>
                <a:gd name="T42" fmla="*/ 98 w 438"/>
                <a:gd name="T43" fmla="*/ 339 h 468"/>
                <a:gd name="T44" fmla="*/ 95 w 438"/>
                <a:gd name="T45" fmla="*/ 318 h 468"/>
                <a:gd name="T46" fmla="*/ 35 w 438"/>
                <a:gd name="T47" fmla="*/ 0 h 468"/>
                <a:gd name="T48" fmla="*/ 178 w 438"/>
                <a:gd name="T49" fmla="*/ 0 h 468"/>
                <a:gd name="T50" fmla="*/ 202 w 438"/>
                <a:gd name="T51" fmla="*/ 215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38" h="468">
                  <a:moveTo>
                    <a:pt x="202" y="215"/>
                  </a:moveTo>
                  <a:lnTo>
                    <a:pt x="301" y="0"/>
                  </a:lnTo>
                  <a:lnTo>
                    <a:pt x="438" y="0"/>
                  </a:lnTo>
                  <a:lnTo>
                    <a:pt x="266" y="327"/>
                  </a:lnTo>
                  <a:lnTo>
                    <a:pt x="248" y="360"/>
                  </a:lnTo>
                  <a:lnTo>
                    <a:pt x="231" y="388"/>
                  </a:lnTo>
                  <a:lnTo>
                    <a:pt x="215" y="412"/>
                  </a:lnTo>
                  <a:lnTo>
                    <a:pt x="199" y="429"/>
                  </a:lnTo>
                  <a:lnTo>
                    <a:pt x="179" y="444"/>
                  </a:lnTo>
                  <a:lnTo>
                    <a:pt x="157" y="455"/>
                  </a:lnTo>
                  <a:lnTo>
                    <a:pt x="132" y="462"/>
                  </a:lnTo>
                  <a:lnTo>
                    <a:pt x="99" y="467"/>
                  </a:lnTo>
                  <a:lnTo>
                    <a:pt x="62" y="468"/>
                  </a:lnTo>
                  <a:lnTo>
                    <a:pt x="37" y="468"/>
                  </a:lnTo>
                  <a:lnTo>
                    <a:pt x="14" y="467"/>
                  </a:lnTo>
                  <a:lnTo>
                    <a:pt x="0" y="465"/>
                  </a:lnTo>
                  <a:lnTo>
                    <a:pt x="17" y="368"/>
                  </a:lnTo>
                  <a:lnTo>
                    <a:pt x="46" y="370"/>
                  </a:lnTo>
                  <a:lnTo>
                    <a:pt x="69" y="368"/>
                  </a:lnTo>
                  <a:lnTo>
                    <a:pt x="84" y="363"/>
                  </a:lnTo>
                  <a:lnTo>
                    <a:pt x="93" y="354"/>
                  </a:lnTo>
                  <a:lnTo>
                    <a:pt x="98" y="339"/>
                  </a:lnTo>
                  <a:lnTo>
                    <a:pt x="95" y="318"/>
                  </a:lnTo>
                  <a:lnTo>
                    <a:pt x="35" y="0"/>
                  </a:lnTo>
                  <a:lnTo>
                    <a:pt x="178" y="0"/>
                  </a:lnTo>
                  <a:lnTo>
                    <a:pt x="202" y="2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gray">
            <a:xfrm>
              <a:off x="3376613" y="4776788"/>
              <a:ext cx="658813" cy="585788"/>
            </a:xfrm>
            <a:custGeom>
              <a:avLst/>
              <a:gdLst>
                <a:gd name="T0" fmla="*/ 153 w 415"/>
                <a:gd name="T1" fmla="*/ 146 h 369"/>
                <a:gd name="T2" fmla="*/ 159 w 415"/>
                <a:gd name="T3" fmla="*/ 125 h 369"/>
                <a:gd name="T4" fmla="*/ 171 w 415"/>
                <a:gd name="T5" fmla="*/ 108 h 369"/>
                <a:gd name="T6" fmla="*/ 186 w 415"/>
                <a:gd name="T7" fmla="*/ 95 h 369"/>
                <a:gd name="T8" fmla="*/ 207 w 415"/>
                <a:gd name="T9" fmla="*/ 88 h 369"/>
                <a:gd name="T10" fmla="*/ 229 w 415"/>
                <a:gd name="T11" fmla="*/ 85 h 369"/>
                <a:gd name="T12" fmla="*/ 248 w 415"/>
                <a:gd name="T13" fmla="*/ 88 h 369"/>
                <a:gd name="T14" fmla="*/ 263 w 415"/>
                <a:gd name="T15" fmla="*/ 96 h 369"/>
                <a:gd name="T16" fmla="*/ 275 w 415"/>
                <a:gd name="T17" fmla="*/ 110 h 369"/>
                <a:gd name="T18" fmla="*/ 281 w 415"/>
                <a:gd name="T19" fmla="*/ 126 h 369"/>
                <a:gd name="T20" fmla="*/ 281 w 415"/>
                <a:gd name="T21" fmla="*/ 146 h 369"/>
                <a:gd name="T22" fmla="*/ 153 w 415"/>
                <a:gd name="T23" fmla="*/ 146 h 369"/>
                <a:gd name="T24" fmla="*/ 411 w 415"/>
                <a:gd name="T25" fmla="*/ 215 h 369"/>
                <a:gd name="T26" fmla="*/ 415 w 415"/>
                <a:gd name="T27" fmla="*/ 175 h 369"/>
                <a:gd name="T28" fmla="*/ 413 w 415"/>
                <a:gd name="T29" fmla="*/ 138 h 369"/>
                <a:gd name="T30" fmla="*/ 406 w 415"/>
                <a:gd name="T31" fmla="*/ 104 h 369"/>
                <a:gd name="T32" fmla="*/ 393 w 415"/>
                <a:gd name="T33" fmla="*/ 74 h 369"/>
                <a:gd name="T34" fmla="*/ 373 w 415"/>
                <a:gd name="T35" fmla="*/ 49 h 369"/>
                <a:gd name="T36" fmla="*/ 348 w 415"/>
                <a:gd name="T37" fmla="*/ 28 h 369"/>
                <a:gd name="T38" fmla="*/ 317 w 415"/>
                <a:gd name="T39" fmla="*/ 13 h 369"/>
                <a:gd name="T40" fmla="*/ 281 w 415"/>
                <a:gd name="T41" fmla="*/ 3 h 369"/>
                <a:gd name="T42" fmla="*/ 240 w 415"/>
                <a:gd name="T43" fmla="*/ 0 h 369"/>
                <a:gd name="T44" fmla="*/ 198 w 415"/>
                <a:gd name="T45" fmla="*/ 3 h 369"/>
                <a:gd name="T46" fmla="*/ 158 w 415"/>
                <a:gd name="T47" fmla="*/ 13 h 369"/>
                <a:gd name="T48" fmla="*/ 121 w 415"/>
                <a:gd name="T49" fmla="*/ 30 h 369"/>
                <a:gd name="T50" fmla="*/ 86 w 415"/>
                <a:gd name="T51" fmla="*/ 50 h 369"/>
                <a:gd name="T52" fmla="*/ 58 w 415"/>
                <a:gd name="T53" fmla="*/ 79 h 369"/>
                <a:gd name="T54" fmla="*/ 34 w 415"/>
                <a:gd name="T55" fmla="*/ 110 h 369"/>
                <a:gd name="T56" fmla="*/ 15 w 415"/>
                <a:gd name="T57" fmla="*/ 147 h 369"/>
                <a:gd name="T58" fmla="*/ 5 w 415"/>
                <a:gd name="T59" fmla="*/ 187 h 369"/>
                <a:gd name="T60" fmla="*/ 0 w 415"/>
                <a:gd name="T61" fmla="*/ 224 h 369"/>
                <a:gd name="T62" fmla="*/ 5 w 415"/>
                <a:gd name="T63" fmla="*/ 257 h 369"/>
                <a:gd name="T64" fmla="*/ 14 w 415"/>
                <a:gd name="T65" fmla="*/ 287 h 369"/>
                <a:gd name="T66" fmla="*/ 28 w 415"/>
                <a:gd name="T67" fmla="*/ 311 h 369"/>
                <a:gd name="T68" fmla="*/ 49 w 415"/>
                <a:gd name="T69" fmla="*/ 331 h 369"/>
                <a:gd name="T70" fmla="*/ 75 w 415"/>
                <a:gd name="T71" fmla="*/ 348 h 369"/>
                <a:gd name="T72" fmla="*/ 104 w 415"/>
                <a:gd name="T73" fmla="*/ 358 h 369"/>
                <a:gd name="T74" fmla="*/ 137 w 415"/>
                <a:gd name="T75" fmla="*/ 366 h 369"/>
                <a:gd name="T76" fmla="*/ 174 w 415"/>
                <a:gd name="T77" fmla="*/ 369 h 369"/>
                <a:gd name="T78" fmla="*/ 205 w 415"/>
                <a:gd name="T79" fmla="*/ 367 h 369"/>
                <a:gd name="T80" fmla="*/ 238 w 415"/>
                <a:gd name="T81" fmla="*/ 363 h 369"/>
                <a:gd name="T82" fmla="*/ 269 w 415"/>
                <a:gd name="T83" fmla="*/ 355 h 369"/>
                <a:gd name="T84" fmla="*/ 299 w 415"/>
                <a:gd name="T85" fmla="*/ 343 h 369"/>
                <a:gd name="T86" fmla="*/ 327 w 415"/>
                <a:gd name="T87" fmla="*/ 327 h 369"/>
                <a:gd name="T88" fmla="*/ 353 w 415"/>
                <a:gd name="T89" fmla="*/ 308 h 369"/>
                <a:gd name="T90" fmla="*/ 375 w 415"/>
                <a:gd name="T91" fmla="*/ 282 h 369"/>
                <a:gd name="T92" fmla="*/ 391 w 415"/>
                <a:gd name="T93" fmla="*/ 253 h 369"/>
                <a:gd name="T94" fmla="*/ 257 w 415"/>
                <a:gd name="T95" fmla="*/ 253 h 369"/>
                <a:gd name="T96" fmla="*/ 246 w 415"/>
                <a:gd name="T97" fmla="*/ 266 h 369"/>
                <a:gd name="T98" fmla="*/ 231 w 415"/>
                <a:gd name="T99" fmla="*/ 275 h 369"/>
                <a:gd name="T100" fmla="*/ 214 w 415"/>
                <a:gd name="T101" fmla="*/ 281 h 369"/>
                <a:gd name="T102" fmla="*/ 198 w 415"/>
                <a:gd name="T103" fmla="*/ 284 h 369"/>
                <a:gd name="T104" fmla="*/ 177 w 415"/>
                <a:gd name="T105" fmla="*/ 279 h 369"/>
                <a:gd name="T106" fmla="*/ 159 w 415"/>
                <a:gd name="T107" fmla="*/ 270 h 369"/>
                <a:gd name="T108" fmla="*/ 147 w 415"/>
                <a:gd name="T109" fmla="*/ 257 h 369"/>
                <a:gd name="T110" fmla="*/ 140 w 415"/>
                <a:gd name="T111" fmla="*/ 238 h 369"/>
                <a:gd name="T112" fmla="*/ 140 w 415"/>
                <a:gd name="T113" fmla="*/ 215 h 369"/>
                <a:gd name="T114" fmla="*/ 411 w 415"/>
                <a:gd name="T115" fmla="*/ 215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5" h="369">
                  <a:moveTo>
                    <a:pt x="153" y="146"/>
                  </a:moveTo>
                  <a:lnTo>
                    <a:pt x="159" y="125"/>
                  </a:lnTo>
                  <a:lnTo>
                    <a:pt x="171" y="108"/>
                  </a:lnTo>
                  <a:lnTo>
                    <a:pt x="186" y="95"/>
                  </a:lnTo>
                  <a:lnTo>
                    <a:pt x="207" y="88"/>
                  </a:lnTo>
                  <a:lnTo>
                    <a:pt x="229" y="85"/>
                  </a:lnTo>
                  <a:lnTo>
                    <a:pt x="248" y="88"/>
                  </a:lnTo>
                  <a:lnTo>
                    <a:pt x="263" y="96"/>
                  </a:lnTo>
                  <a:lnTo>
                    <a:pt x="275" y="110"/>
                  </a:lnTo>
                  <a:lnTo>
                    <a:pt x="281" y="126"/>
                  </a:lnTo>
                  <a:lnTo>
                    <a:pt x="281" y="146"/>
                  </a:lnTo>
                  <a:lnTo>
                    <a:pt x="153" y="146"/>
                  </a:lnTo>
                  <a:close/>
                  <a:moveTo>
                    <a:pt x="411" y="215"/>
                  </a:moveTo>
                  <a:lnTo>
                    <a:pt x="415" y="175"/>
                  </a:lnTo>
                  <a:lnTo>
                    <a:pt x="413" y="138"/>
                  </a:lnTo>
                  <a:lnTo>
                    <a:pt x="406" y="104"/>
                  </a:lnTo>
                  <a:lnTo>
                    <a:pt x="393" y="74"/>
                  </a:lnTo>
                  <a:lnTo>
                    <a:pt x="373" y="49"/>
                  </a:lnTo>
                  <a:lnTo>
                    <a:pt x="348" y="28"/>
                  </a:lnTo>
                  <a:lnTo>
                    <a:pt x="317" y="13"/>
                  </a:lnTo>
                  <a:lnTo>
                    <a:pt x="281" y="3"/>
                  </a:lnTo>
                  <a:lnTo>
                    <a:pt x="240" y="0"/>
                  </a:lnTo>
                  <a:lnTo>
                    <a:pt x="198" y="3"/>
                  </a:lnTo>
                  <a:lnTo>
                    <a:pt x="158" y="13"/>
                  </a:lnTo>
                  <a:lnTo>
                    <a:pt x="121" y="30"/>
                  </a:lnTo>
                  <a:lnTo>
                    <a:pt x="86" y="50"/>
                  </a:lnTo>
                  <a:lnTo>
                    <a:pt x="58" y="79"/>
                  </a:lnTo>
                  <a:lnTo>
                    <a:pt x="34" y="110"/>
                  </a:lnTo>
                  <a:lnTo>
                    <a:pt x="15" y="147"/>
                  </a:lnTo>
                  <a:lnTo>
                    <a:pt x="5" y="187"/>
                  </a:lnTo>
                  <a:lnTo>
                    <a:pt x="0" y="224"/>
                  </a:lnTo>
                  <a:lnTo>
                    <a:pt x="5" y="257"/>
                  </a:lnTo>
                  <a:lnTo>
                    <a:pt x="14" y="287"/>
                  </a:lnTo>
                  <a:lnTo>
                    <a:pt x="28" y="311"/>
                  </a:lnTo>
                  <a:lnTo>
                    <a:pt x="49" y="331"/>
                  </a:lnTo>
                  <a:lnTo>
                    <a:pt x="75" y="348"/>
                  </a:lnTo>
                  <a:lnTo>
                    <a:pt x="104" y="358"/>
                  </a:lnTo>
                  <a:lnTo>
                    <a:pt x="137" y="366"/>
                  </a:lnTo>
                  <a:lnTo>
                    <a:pt x="174" y="369"/>
                  </a:lnTo>
                  <a:lnTo>
                    <a:pt x="205" y="367"/>
                  </a:lnTo>
                  <a:lnTo>
                    <a:pt x="238" y="363"/>
                  </a:lnTo>
                  <a:lnTo>
                    <a:pt x="269" y="355"/>
                  </a:lnTo>
                  <a:lnTo>
                    <a:pt x="299" y="343"/>
                  </a:lnTo>
                  <a:lnTo>
                    <a:pt x="327" y="327"/>
                  </a:lnTo>
                  <a:lnTo>
                    <a:pt x="353" y="308"/>
                  </a:lnTo>
                  <a:lnTo>
                    <a:pt x="375" y="282"/>
                  </a:lnTo>
                  <a:lnTo>
                    <a:pt x="391" y="253"/>
                  </a:lnTo>
                  <a:lnTo>
                    <a:pt x="257" y="253"/>
                  </a:lnTo>
                  <a:lnTo>
                    <a:pt x="246" y="266"/>
                  </a:lnTo>
                  <a:lnTo>
                    <a:pt x="231" y="275"/>
                  </a:lnTo>
                  <a:lnTo>
                    <a:pt x="214" y="281"/>
                  </a:lnTo>
                  <a:lnTo>
                    <a:pt x="198" y="284"/>
                  </a:lnTo>
                  <a:lnTo>
                    <a:pt x="177" y="279"/>
                  </a:lnTo>
                  <a:lnTo>
                    <a:pt x="159" y="270"/>
                  </a:lnTo>
                  <a:lnTo>
                    <a:pt x="147" y="257"/>
                  </a:lnTo>
                  <a:lnTo>
                    <a:pt x="140" y="238"/>
                  </a:lnTo>
                  <a:lnTo>
                    <a:pt x="140" y="215"/>
                  </a:lnTo>
                  <a:lnTo>
                    <a:pt x="411" y="2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gray">
            <a:xfrm>
              <a:off x="4056063" y="4618038"/>
              <a:ext cx="434975" cy="731838"/>
            </a:xfrm>
            <a:custGeom>
              <a:avLst/>
              <a:gdLst>
                <a:gd name="T0" fmla="*/ 210 w 274"/>
                <a:gd name="T1" fmla="*/ 458 h 461"/>
                <a:gd name="T2" fmla="*/ 159 w 274"/>
                <a:gd name="T3" fmla="*/ 461 h 461"/>
                <a:gd name="T4" fmla="*/ 116 w 274"/>
                <a:gd name="T5" fmla="*/ 461 h 461"/>
                <a:gd name="T6" fmla="*/ 84 w 274"/>
                <a:gd name="T7" fmla="*/ 460 h 461"/>
                <a:gd name="T8" fmla="*/ 58 w 274"/>
                <a:gd name="T9" fmla="*/ 454 h 461"/>
                <a:gd name="T10" fmla="*/ 39 w 274"/>
                <a:gd name="T11" fmla="*/ 446 h 461"/>
                <a:gd name="T12" fmla="*/ 27 w 274"/>
                <a:gd name="T13" fmla="*/ 434 h 461"/>
                <a:gd name="T14" fmla="*/ 20 w 274"/>
                <a:gd name="T15" fmla="*/ 417 h 461"/>
                <a:gd name="T16" fmla="*/ 18 w 274"/>
                <a:gd name="T17" fmla="*/ 396 h 461"/>
                <a:gd name="T18" fmla="*/ 20 w 274"/>
                <a:gd name="T19" fmla="*/ 369 h 461"/>
                <a:gd name="T20" fmla="*/ 24 w 274"/>
                <a:gd name="T21" fmla="*/ 336 h 461"/>
                <a:gd name="T22" fmla="*/ 51 w 274"/>
                <a:gd name="T23" fmla="*/ 189 h 461"/>
                <a:gd name="T24" fmla="*/ 0 w 274"/>
                <a:gd name="T25" fmla="*/ 189 h 461"/>
                <a:gd name="T26" fmla="*/ 15 w 274"/>
                <a:gd name="T27" fmla="*/ 109 h 461"/>
                <a:gd name="T28" fmla="*/ 67 w 274"/>
                <a:gd name="T29" fmla="*/ 109 h 461"/>
                <a:gd name="T30" fmla="*/ 87 w 274"/>
                <a:gd name="T31" fmla="*/ 0 h 461"/>
                <a:gd name="T32" fmla="*/ 226 w 274"/>
                <a:gd name="T33" fmla="*/ 0 h 461"/>
                <a:gd name="T34" fmla="*/ 207 w 274"/>
                <a:gd name="T35" fmla="*/ 109 h 461"/>
                <a:gd name="T36" fmla="*/ 274 w 274"/>
                <a:gd name="T37" fmla="*/ 109 h 461"/>
                <a:gd name="T38" fmla="*/ 260 w 274"/>
                <a:gd name="T39" fmla="*/ 189 h 461"/>
                <a:gd name="T40" fmla="*/ 192 w 274"/>
                <a:gd name="T41" fmla="*/ 189 h 461"/>
                <a:gd name="T42" fmla="*/ 170 w 274"/>
                <a:gd name="T43" fmla="*/ 317 h 461"/>
                <a:gd name="T44" fmla="*/ 167 w 274"/>
                <a:gd name="T45" fmla="*/ 333 h 461"/>
                <a:gd name="T46" fmla="*/ 168 w 274"/>
                <a:gd name="T47" fmla="*/ 345 h 461"/>
                <a:gd name="T48" fmla="*/ 174 w 274"/>
                <a:gd name="T49" fmla="*/ 354 h 461"/>
                <a:gd name="T50" fmla="*/ 186 w 274"/>
                <a:gd name="T51" fmla="*/ 359 h 461"/>
                <a:gd name="T52" fmla="*/ 205 w 274"/>
                <a:gd name="T53" fmla="*/ 360 h 461"/>
                <a:gd name="T54" fmla="*/ 228 w 274"/>
                <a:gd name="T55" fmla="*/ 360 h 461"/>
                <a:gd name="T56" fmla="*/ 210 w 274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4" h="461">
                  <a:moveTo>
                    <a:pt x="210" y="458"/>
                  </a:moveTo>
                  <a:lnTo>
                    <a:pt x="159" y="461"/>
                  </a:lnTo>
                  <a:lnTo>
                    <a:pt x="116" y="461"/>
                  </a:lnTo>
                  <a:lnTo>
                    <a:pt x="84" y="460"/>
                  </a:lnTo>
                  <a:lnTo>
                    <a:pt x="58" y="454"/>
                  </a:lnTo>
                  <a:lnTo>
                    <a:pt x="39" y="446"/>
                  </a:lnTo>
                  <a:lnTo>
                    <a:pt x="27" y="434"/>
                  </a:lnTo>
                  <a:lnTo>
                    <a:pt x="20" y="417"/>
                  </a:lnTo>
                  <a:lnTo>
                    <a:pt x="18" y="396"/>
                  </a:lnTo>
                  <a:lnTo>
                    <a:pt x="20" y="369"/>
                  </a:lnTo>
                  <a:lnTo>
                    <a:pt x="24" y="336"/>
                  </a:lnTo>
                  <a:lnTo>
                    <a:pt x="51" y="189"/>
                  </a:lnTo>
                  <a:lnTo>
                    <a:pt x="0" y="189"/>
                  </a:lnTo>
                  <a:lnTo>
                    <a:pt x="15" y="109"/>
                  </a:lnTo>
                  <a:lnTo>
                    <a:pt x="67" y="109"/>
                  </a:lnTo>
                  <a:lnTo>
                    <a:pt x="87" y="0"/>
                  </a:lnTo>
                  <a:lnTo>
                    <a:pt x="226" y="0"/>
                  </a:lnTo>
                  <a:lnTo>
                    <a:pt x="207" y="109"/>
                  </a:lnTo>
                  <a:lnTo>
                    <a:pt x="274" y="109"/>
                  </a:lnTo>
                  <a:lnTo>
                    <a:pt x="260" y="189"/>
                  </a:lnTo>
                  <a:lnTo>
                    <a:pt x="192" y="189"/>
                  </a:lnTo>
                  <a:lnTo>
                    <a:pt x="170" y="317"/>
                  </a:lnTo>
                  <a:lnTo>
                    <a:pt x="167" y="333"/>
                  </a:lnTo>
                  <a:lnTo>
                    <a:pt x="168" y="345"/>
                  </a:lnTo>
                  <a:lnTo>
                    <a:pt x="174" y="354"/>
                  </a:lnTo>
                  <a:lnTo>
                    <a:pt x="186" y="359"/>
                  </a:lnTo>
                  <a:lnTo>
                    <a:pt x="205" y="360"/>
                  </a:lnTo>
                  <a:lnTo>
                    <a:pt x="228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gray">
            <a:xfrm>
              <a:off x="985838" y="4564063"/>
              <a:ext cx="741363" cy="800100"/>
            </a:xfrm>
            <a:custGeom>
              <a:avLst/>
              <a:gdLst>
                <a:gd name="T0" fmla="*/ 314 w 467"/>
                <a:gd name="T1" fmla="*/ 137 h 504"/>
                <a:gd name="T2" fmla="*/ 299 w 467"/>
                <a:gd name="T3" fmla="*/ 119 h 504"/>
                <a:gd name="T4" fmla="*/ 259 w 467"/>
                <a:gd name="T5" fmla="*/ 110 h 504"/>
                <a:gd name="T6" fmla="*/ 219 w 467"/>
                <a:gd name="T7" fmla="*/ 117 h 504"/>
                <a:gd name="T8" fmla="*/ 203 w 467"/>
                <a:gd name="T9" fmla="*/ 138 h 504"/>
                <a:gd name="T10" fmla="*/ 210 w 467"/>
                <a:gd name="T11" fmla="*/ 159 h 504"/>
                <a:gd name="T12" fmla="*/ 235 w 467"/>
                <a:gd name="T13" fmla="*/ 174 h 504"/>
                <a:gd name="T14" fmla="*/ 275 w 467"/>
                <a:gd name="T15" fmla="*/ 184 h 504"/>
                <a:gd name="T16" fmla="*/ 320 w 467"/>
                <a:gd name="T17" fmla="*/ 196 h 504"/>
                <a:gd name="T18" fmla="*/ 368 w 467"/>
                <a:gd name="T19" fmla="*/ 213 h 504"/>
                <a:gd name="T20" fmla="*/ 408 w 467"/>
                <a:gd name="T21" fmla="*/ 233 h 504"/>
                <a:gd name="T22" fmla="*/ 437 w 467"/>
                <a:gd name="T23" fmla="*/ 266 h 504"/>
                <a:gd name="T24" fmla="*/ 451 w 467"/>
                <a:gd name="T25" fmla="*/ 311 h 504"/>
                <a:gd name="T26" fmla="*/ 439 w 467"/>
                <a:gd name="T27" fmla="*/ 375 h 504"/>
                <a:gd name="T28" fmla="*/ 402 w 467"/>
                <a:gd name="T29" fmla="*/ 431 h 504"/>
                <a:gd name="T30" fmla="*/ 345 w 467"/>
                <a:gd name="T31" fmla="*/ 473 h 504"/>
                <a:gd name="T32" fmla="*/ 274 w 467"/>
                <a:gd name="T33" fmla="*/ 497 h 504"/>
                <a:gd name="T34" fmla="*/ 189 w 467"/>
                <a:gd name="T35" fmla="*/ 504 h 504"/>
                <a:gd name="T36" fmla="*/ 112 w 467"/>
                <a:gd name="T37" fmla="*/ 495 h 504"/>
                <a:gd name="T38" fmla="*/ 54 w 467"/>
                <a:gd name="T39" fmla="*/ 467 h 504"/>
                <a:gd name="T40" fmla="*/ 17 w 467"/>
                <a:gd name="T41" fmla="*/ 424 h 504"/>
                <a:gd name="T42" fmla="*/ 0 w 467"/>
                <a:gd name="T43" fmla="*/ 372 h 504"/>
                <a:gd name="T44" fmla="*/ 155 w 467"/>
                <a:gd name="T45" fmla="*/ 343 h 504"/>
                <a:gd name="T46" fmla="*/ 164 w 467"/>
                <a:gd name="T47" fmla="*/ 373 h 504"/>
                <a:gd name="T48" fmla="*/ 188 w 467"/>
                <a:gd name="T49" fmla="*/ 390 h 504"/>
                <a:gd name="T50" fmla="*/ 217 w 467"/>
                <a:gd name="T51" fmla="*/ 394 h 504"/>
                <a:gd name="T52" fmla="*/ 259 w 467"/>
                <a:gd name="T53" fmla="*/ 388 h 504"/>
                <a:gd name="T54" fmla="*/ 286 w 467"/>
                <a:gd name="T55" fmla="*/ 372 h 504"/>
                <a:gd name="T56" fmla="*/ 290 w 467"/>
                <a:gd name="T57" fmla="*/ 348 h 504"/>
                <a:gd name="T58" fmla="*/ 272 w 467"/>
                <a:gd name="T59" fmla="*/ 330 h 504"/>
                <a:gd name="T60" fmla="*/ 240 w 467"/>
                <a:gd name="T61" fmla="*/ 318 h 504"/>
                <a:gd name="T62" fmla="*/ 197 w 467"/>
                <a:gd name="T63" fmla="*/ 306 h 504"/>
                <a:gd name="T64" fmla="*/ 149 w 467"/>
                <a:gd name="T65" fmla="*/ 294 h 504"/>
                <a:gd name="T66" fmla="*/ 104 w 467"/>
                <a:gd name="T67" fmla="*/ 275 h 504"/>
                <a:gd name="T68" fmla="*/ 69 w 467"/>
                <a:gd name="T69" fmla="*/ 248 h 504"/>
                <a:gd name="T70" fmla="*/ 48 w 467"/>
                <a:gd name="T71" fmla="*/ 208 h 504"/>
                <a:gd name="T72" fmla="*/ 46 w 467"/>
                <a:gd name="T73" fmla="*/ 153 h 504"/>
                <a:gd name="T74" fmla="*/ 70 w 467"/>
                <a:gd name="T75" fmla="*/ 94 h 504"/>
                <a:gd name="T76" fmla="*/ 113 w 467"/>
                <a:gd name="T77" fmla="*/ 48 h 504"/>
                <a:gd name="T78" fmla="*/ 174 w 467"/>
                <a:gd name="T79" fmla="*/ 18 h 504"/>
                <a:gd name="T80" fmla="*/ 246 w 467"/>
                <a:gd name="T81" fmla="*/ 1 h 504"/>
                <a:gd name="T82" fmla="*/ 327 w 467"/>
                <a:gd name="T83" fmla="*/ 3 h 504"/>
                <a:gd name="T84" fmla="*/ 394 w 467"/>
                <a:gd name="T85" fmla="*/ 21 h 504"/>
                <a:gd name="T86" fmla="*/ 439 w 467"/>
                <a:gd name="T87" fmla="*/ 54 h 504"/>
                <a:gd name="T88" fmla="*/ 463 w 467"/>
                <a:gd name="T89" fmla="*/ 100 h 504"/>
                <a:gd name="T90" fmla="*/ 467 w 467"/>
                <a:gd name="T91" fmla="*/ 152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7" h="504">
                  <a:moveTo>
                    <a:pt x="316" y="152"/>
                  </a:moveTo>
                  <a:lnTo>
                    <a:pt x="314" y="137"/>
                  </a:lnTo>
                  <a:lnTo>
                    <a:pt x="308" y="126"/>
                  </a:lnTo>
                  <a:lnTo>
                    <a:pt x="299" y="119"/>
                  </a:lnTo>
                  <a:lnTo>
                    <a:pt x="281" y="113"/>
                  </a:lnTo>
                  <a:lnTo>
                    <a:pt x="259" y="110"/>
                  </a:lnTo>
                  <a:lnTo>
                    <a:pt x="235" y="113"/>
                  </a:lnTo>
                  <a:lnTo>
                    <a:pt x="219" y="117"/>
                  </a:lnTo>
                  <a:lnTo>
                    <a:pt x="209" y="126"/>
                  </a:lnTo>
                  <a:lnTo>
                    <a:pt x="203" y="138"/>
                  </a:lnTo>
                  <a:lnTo>
                    <a:pt x="204" y="149"/>
                  </a:lnTo>
                  <a:lnTo>
                    <a:pt x="210" y="159"/>
                  </a:lnTo>
                  <a:lnTo>
                    <a:pt x="220" y="167"/>
                  </a:lnTo>
                  <a:lnTo>
                    <a:pt x="235" y="174"/>
                  </a:lnTo>
                  <a:lnTo>
                    <a:pt x="255" y="180"/>
                  </a:lnTo>
                  <a:lnTo>
                    <a:pt x="275" y="184"/>
                  </a:lnTo>
                  <a:lnTo>
                    <a:pt x="298" y="190"/>
                  </a:lnTo>
                  <a:lnTo>
                    <a:pt x="320" y="196"/>
                  </a:lnTo>
                  <a:lnTo>
                    <a:pt x="344" y="204"/>
                  </a:lnTo>
                  <a:lnTo>
                    <a:pt x="368" y="213"/>
                  </a:lnTo>
                  <a:lnTo>
                    <a:pt x="388" y="222"/>
                  </a:lnTo>
                  <a:lnTo>
                    <a:pt x="408" y="233"/>
                  </a:lnTo>
                  <a:lnTo>
                    <a:pt x="426" y="248"/>
                  </a:lnTo>
                  <a:lnTo>
                    <a:pt x="437" y="266"/>
                  </a:lnTo>
                  <a:lnTo>
                    <a:pt x="446" y="287"/>
                  </a:lnTo>
                  <a:lnTo>
                    <a:pt x="451" y="311"/>
                  </a:lnTo>
                  <a:lnTo>
                    <a:pt x="448" y="339"/>
                  </a:lnTo>
                  <a:lnTo>
                    <a:pt x="439" y="375"/>
                  </a:lnTo>
                  <a:lnTo>
                    <a:pt x="423" y="406"/>
                  </a:lnTo>
                  <a:lnTo>
                    <a:pt x="402" y="431"/>
                  </a:lnTo>
                  <a:lnTo>
                    <a:pt x="376" y="453"/>
                  </a:lnTo>
                  <a:lnTo>
                    <a:pt x="345" y="473"/>
                  </a:lnTo>
                  <a:lnTo>
                    <a:pt x="311" y="486"/>
                  </a:lnTo>
                  <a:lnTo>
                    <a:pt x="274" y="497"/>
                  </a:lnTo>
                  <a:lnTo>
                    <a:pt x="232" y="503"/>
                  </a:lnTo>
                  <a:lnTo>
                    <a:pt x="189" y="504"/>
                  </a:lnTo>
                  <a:lnTo>
                    <a:pt x="149" y="503"/>
                  </a:lnTo>
                  <a:lnTo>
                    <a:pt x="112" y="495"/>
                  </a:lnTo>
                  <a:lnTo>
                    <a:pt x="81" y="482"/>
                  </a:lnTo>
                  <a:lnTo>
                    <a:pt x="54" y="467"/>
                  </a:lnTo>
                  <a:lnTo>
                    <a:pt x="32" y="446"/>
                  </a:lnTo>
                  <a:lnTo>
                    <a:pt x="17" y="424"/>
                  </a:lnTo>
                  <a:lnTo>
                    <a:pt x="5" y="400"/>
                  </a:lnTo>
                  <a:lnTo>
                    <a:pt x="0" y="372"/>
                  </a:lnTo>
                  <a:lnTo>
                    <a:pt x="2" y="343"/>
                  </a:lnTo>
                  <a:lnTo>
                    <a:pt x="155" y="343"/>
                  </a:lnTo>
                  <a:lnTo>
                    <a:pt x="158" y="360"/>
                  </a:lnTo>
                  <a:lnTo>
                    <a:pt x="164" y="373"/>
                  </a:lnTo>
                  <a:lnTo>
                    <a:pt x="174" y="382"/>
                  </a:lnTo>
                  <a:lnTo>
                    <a:pt x="188" y="390"/>
                  </a:lnTo>
                  <a:lnTo>
                    <a:pt x="203" y="393"/>
                  </a:lnTo>
                  <a:lnTo>
                    <a:pt x="217" y="394"/>
                  </a:lnTo>
                  <a:lnTo>
                    <a:pt x="240" y="393"/>
                  </a:lnTo>
                  <a:lnTo>
                    <a:pt x="259" y="388"/>
                  </a:lnTo>
                  <a:lnTo>
                    <a:pt x="275" y="381"/>
                  </a:lnTo>
                  <a:lnTo>
                    <a:pt x="286" y="372"/>
                  </a:lnTo>
                  <a:lnTo>
                    <a:pt x="290" y="358"/>
                  </a:lnTo>
                  <a:lnTo>
                    <a:pt x="290" y="348"/>
                  </a:lnTo>
                  <a:lnTo>
                    <a:pt x="284" y="338"/>
                  </a:lnTo>
                  <a:lnTo>
                    <a:pt x="272" y="330"/>
                  </a:lnTo>
                  <a:lnTo>
                    <a:pt x="258" y="323"/>
                  </a:lnTo>
                  <a:lnTo>
                    <a:pt x="240" y="318"/>
                  </a:lnTo>
                  <a:lnTo>
                    <a:pt x="219" y="312"/>
                  </a:lnTo>
                  <a:lnTo>
                    <a:pt x="197" y="306"/>
                  </a:lnTo>
                  <a:lnTo>
                    <a:pt x="173" y="300"/>
                  </a:lnTo>
                  <a:lnTo>
                    <a:pt x="149" y="294"/>
                  </a:lnTo>
                  <a:lnTo>
                    <a:pt x="127" y="285"/>
                  </a:lnTo>
                  <a:lnTo>
                    <a:pt x="104" y="275"/>
                  </a:lnTo>
                  <a:lnTo>
                    <a:pt x="85" y="263"/>
                  </a:lnTo>
                  <a:lnTo>
                    <a:pt x="69" y="248"/>
                  </a:lnTo>
                  <a:lnTo>
                    <a:pt x="55" y="230"/>
                  </a:lnTo>
                  <a:lnTo>
                    <a:pt x="48" y="208"/>
                  </a:lnTo>
                  <a:lnTo>
                    <a:pt x="44" y="183"/>
                  </a:lnTo>
                  <a:lnTo>
                    <a:pt x="46" y="153"/>
                  </a:lnTo>
                  <a:lnTo>
                    <a:pt x="55" y="122"/>
                  </a:lnTo>
                  <a:lnTo>
                    <a:pt x="70" y="94"/>
                  </a:lnTo>
                  <a:lnTo>
                    <a:pt x="90" y="68"/>
                  </a:lnTo>
                  <a:lnTo>
                    <a:pt x="113" y="48"/>
                  </a:lnTo>
                  <a:lnTo>
                    <a:pt x="142" y="31"/>
                  </a:lnTo>
                  <a:lnTo>
                    <a:pt x="174" y="18"/>
                  </a:lnTo>
                  <a:lnTo>
                    <a:pt x="209" y="7"/>
                  </a:lnTo>
                  <a:lnTo>
                    <a:pt x="246" y="1"/>
                  </a:lnTo>
                  <a:lnTo>
                    <a:pt x="286" y="0"/>
                  </a:lnTo>
                  <a:lnTo>
                    <a:pt x="327" y="3"/>
                  </a:lnTo>
                  <a:lnTo>
                    <a:pt x="365" y="10"/>
                  </a:lnTo>
                  <a:lnTo>
                    <a:pt x="394" y="21"/>
                  </a:lnTo>
                  <a:lnTo>
                    <a:pt x="420" y="36"/>
                  </a:lnTo>
                  <a:lnTo>
                    <a:pt x="439" y="54"/>
                  </a:lnTo>
                  <a:lnTo>
                    <a:pt x="452" y="76"/>
                  </a:lnTo>
                  <a:lnTo>
                    <a:pt x="463" y="100"/>
                  </a:lnTo>
                  <a:lnTo>
                    <a:pt x="467" y="125"/>
                  </a:lnTo>
                  <a:lnTo>
                    <a:pt x="467" y="152"/>
                  </a:lnTo>
                  <a:lnTo>
                    <a:pt x="316" y="15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Freeform 11"/>
            <p:cNvSpPr>
              <a:spLocks noEditPoints="1"/>
            </p:cNvSpPr>
            <p:nvPr/>
          </p:nvSpPr>
          <p:spPr bwMode="gray">
            <a:xfrm>
              <a:off x="1739901" y="4776788"/>
              <a:ext cx="655638" cy="585788"/>
            </a:xfrm>
            <a:custGeom>
              <a:avLst/>
              <a:gdLst>
                <a:gd name="T0" fmla="*/ 224 w 413"/>
                <a:gd name="T1" fmla="*/ 93 h 369"/>
                <a:gd name="T2" fmla="*/ 240 w 413"/>
                <a:gd name="T3" fmla="*/ 96 h 369"/>
                <a:gd name="T4" fmla="*/ 254 w 413"/>
                <a:gd name="T5" fmla="*/ 104 h 369"/>
                <a:gd name="T6" fmla="*/ 264 w 413"/>
                <a:gd name="T7" fmla="*/ 117 h 369"/>
                <a:gd name="T8" fmla="*/ 269 w 413"/>
                <a:gd name="T9" fmla="*/ 135 h 369"/>
                <a:gd name="T10" fmla="*/ 270 w 413"/>
                <a:gd name="T11" fmla="*/ 156 h 369"/>
                <a:gd name="T12" fmla="*/ 269 w 413"/>
                <a:gd name="T13" fmla="*/ 181 h 369"/>
                <a:gd name="T14" fmla="*/ 261 w 413"/>
                <a:gd name="T15" fmla="*/ 211 h 369"/>
                <a:gd name="T16" fmla="*/ 251 w 413"/>
                <a:gd name="T17" fmla="*/ 235 h 369"/>
                <a:gd name="T18" fmla="*/ 239 w 413"/>
                <a:gd name="T19" fmla="*/ 253 h 369"/>
                <a:gd name="T20" fmla="*/ 226 w 413"/>
                <a:gd name="T21" fmla="*/ 264 h 369"/>
                <a:gd name="T22" fmla="*/ 209 w 413"/>
                <a:gd name="T23" fmla="*/ 272 h 369"/>
                <a:gd name="T24" fmla="*/ 191 w 413"/>
                <a:gd name="T25" fmla="*/ 275 h 369"/>
                <a:gd name="T26" fmla="*/ 174 w 413"/>
                <a:gd name="T27" fmla="*/ 272 h 369"/>
                <a:gd name="T28" fmla="*/ 160 w 413"/>
                <a:gd name="T29" fmla="*/ 264 h 369"/>
                <a:gd name="T30" fmla="*/ 151 w 413"/>
                <a:gd name="T31" fmla="*/ 253 h 369"/>
                <a:gd name="T32" fmla="*/ 145 w 413"/>
                <a:gd name="T33" fmla="*/ 235 h 369"/>
                <a:gd name="T34" fmla="*/ 144 w 413"/>
                <a:gd name="T35" fmla="*/ 211 h 369"/>
                <a:gd name="T36" fmla="*/ 147 w 413"/>
                <a:gd name="T37" fmla="*/ 181 h 369"/>
                <a:gd name="T38" fmla="*/ 150 w 413"/>
                <a:gd name="T39" fmla="*/ 163 h 369"/>
                <a:gd name="T40" fmla="*/ 157 w 413"/>
                <a:gd name="T41" fmla="*/ 147 h 369"/>
                <a:gd name="T42" fmla="*/ 165 w 413"/>
                <a:gd name="T43" fmla="*/ 131 h 369"/>
                <a:gd name="T44" fmla="*/ 175 w 413"/>
                <a:gd name="T45" fmla="*/ 116 h 369"/>
                <a:gd name="T46" fmla="*/ 188 w 413"/>
                <a:gd name="T47" fmla="*/ 104 h 369"/>
                <a:gd name="T48" fmla="*/ 205 w 413"/>
                <a:gd name="T49" fmla="*/ 96 h 369"/>
                <a:gd name="T50" fmla="*/ 224 w 413"/>
                <a:gd name="T51" fmla="*/ 93 h 369"/>
                <a:gd name="T52" fmla="*/ 4 w 413"/>
                <a:gd name="T53" fmla="*/ 189 h 369"/>
                <a:gd name="T54" fmla="*/ 0 w 413"/>
                <a:gd name="T55" fmla="*/ 226 h 369"/>
                <a:gd name="T56" fmla="*/ 4 w 413"/>
                <a:gd name="T57" fmla="*/ 259 h 369"/>
                <a:gd name="T58" fmla="*/ 13 w 413"/>
                <a:gd name="T59" fmla="*/ 287 h 369"/>
                <a:gd name="T60" fmla="*/ 28 w 413"/>
                <a:gd name="T61" fmla="*/ 312 h 369"/>
                <a:gd name="T62" fmla="*/ 49 w 413"/>
                <a:gd name="T63" fmla="*/ 331 h 369"/>
                <a:gd name="T64" fmla="*/ 74 w 413"/>
                <a:gd name="T65" fmla="*/ 348 h 369"/>
                <a:gd name="T66" fmla="*/ 104 w 413"/>
                <a:gd name="T67" fmla="*/ 360 h 369"/>
                <a:gd name="T68" fmla="*/ 138 w 413"/>
                <a:gd name="T69" fmla="*/ 366 h 369"/>
                <a:gd name="T70" fmla="*/ 174 w 413"/>
                <a:gd name="T71" fmla="*/ 369 h 369"/>
                <a:gd name="T72" fmla="*/ 211 w 413"/>
                <a:gd name="T73" fmla="*/ 366 h 369"/>
                <a:gd name="T74" fmla="*/ 246 w 413"/>
                <a:gd name="T75" fmla="*/ 360 h 369"/>
                <a:gd name="T76" fmla="*/ 281 w 413"/>
                <a:gd name="T77" fmla="*/ 348 h 369"/>
                <a:gd name="T78" fmla="*/ 312 w 413"/>
                <a:gd name="T79" fmla="*/ 331 h 369"/>
                <a:gd name="T80" fmla="*/ 340 w 413"/>
                <a:gd name="T81" fmla="*/ 311 h 369"/>
                <a:gd name="T82" fmla="*/ 364 w 413"/>
                <a:gd name="T83" fmla="*/ 285 h 369"/>
                <a:gd name="T84" fmla="*/ 385 w 413"/>
                <a:gd name="T85" fmla="*/ 256 h 369"/>
                <a:gd name="T86" fmla="*/ 399 w 413"/>
                <a:gd name="T87" fmla="*/ 221 h 369"/>
                <a:gd name="T88" fmla="*/ 410 w 413"/>
                <a:gd name="T89" fmla="*/ 181 h 369"/>
                <a:gd name="T90" fmla="*/ 413 w 413"/>
                <a:gd name="T91" fmla="*/ 146 h 369"/>
                <a:gd name="T92" fmla="*/ 410 w 413"/>
                <a:gd name="T93" fmla="*/ 114 h 369"/>
                <a:gd name="T94" fmla="*/ 402 w 413"/>
                <a:gd name="T95" fmla="*/ 86 h 369"/>
                <a:gd name="T96" fmla="*/ 388 w 413"/>
                <a:gd name="T97" fmla="*/ 61 h 369"/>
                <a:gd name="T98" fmla="*/ 368 w 413"/>
                <a:gd name="T99" fmla="*/ 40 h 369"/>
                <a:gd name="T100" fmla="*/ 343 w 413"/>
                <a:gd name="T101" fmla="*/ 22 h 369"/>
                <a:gd name="T102" fmla="*/ 313 w 413"/>
                <a:gd name="T103" fmla="*/ 10 h 369"/>
                <a:gd name="T104" fmla="*/ 279 w 413"/>
                <a:gd name="T105" fmla="*/ 3 h 369"/>
                <a:gd name="T106" fmla="*/ 239 w 413"/>
                <a:gd name="T107" fmla="*/ 0 h 369"/>
                <a:gd name="T108" fmla="*/ 196 w 413"/>
                <a:gd name="T109" fmla="*/ 3 h 369"/>
                <a:gd name="T110" fmla="*/ 154 w 413"/>
                <a:gd name="T111" fmla="*/ 12 h 369"/>
                <a:gd name="T112" fmla="*/ 117 w 413"/>
                <a:gd name="T113" fmla="*/ 28 h 369"/>
                <a:gd name="T114" fmla="*/ 84 w 413"/>
                <a:gd name="T115" fmla="*/ 49 h 369"/>
                <a:gd name="T116" fmla="*/ 56 w 413"/>
                <a:gd name="T117" fmla="*/ 76 h 369"/>
                <a:gd name="T118" fmla="*/ 32 w 413"/>
                <a:gd name="T119" fmla="*/ 108 h 369"/>
                <a:gd name="T120" fmla="*/ 14 w 413"/>
                <a:gd name="T121" fmla="*/ 146 h 369"/>
                <a:gd name="T122" fmla="*/ 4 w 413"/>
                <a:gd name="T123" fmla="*/ 189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3" h="369">
                  <a:moveTo>
                    <a:pt x="224" y="93"/>
                  </a:moveTo>
                  <a:lnTo>
                    <a:pt x="240" y="96"/>
                  </a:lnTo>
                  <a:lnTo>
                    <a:pt x="254" y="104"/>
                  </a:lnTo>
                  <a:lnTo>
                    <a:pt x="264" y="117"/>
                  </a:lnTo>
                  <a:lnTo>
                    <a:pt x="269" y="135"/>
                  </a:lnTo>
                  <a:lnTo>
                    <a:pt x="270" y="156"/>
                  </a:lnTo>
                  <a:lnTo>
                    <a:pt x="269" y="181"/>
                  </a:lnTo>
                  <a:lnTo>
                    <a:pt x="261" y="211"/>
                  </a:lnTo>
                  <a:lnTo>
                    <a:pt x="251" y="235"/>
                  </a:lnTo>
                  <a:lnTo>
                    <a:pt x="239" y="253"/>
                  </a:lnTo>
                  <a:lnTo>
                    <a:pt x="226" y="264"/>
                  </a:lnTo>
                  <a:lnTo>
                    <a:pt x="209" y="272"/>
                  </a:lnTo>
                  <a:lnTo>
                    <a:pt x="191" y="275"/>
                  </a:lnTo>
                  <a:lnTo>
                    <a:pt x="174" y="272"/>
                  </a:lnTo>
                  <a:lnTo>
                    <a:pt x="160" y="264"/>
                  </a:lnTo>
                  <a:lnTo>
                    <a:pt x="151" y="253"/>
                  </a:lnTo>
                  <a:lnTo>
                    <a:pt x="145" y="235"/>
                  </a:lnTo>
                  <a:lnTo>
                    <a:pt x="144" y="211"/>
                  </a:lnTo>
                  <a:lnTo>
                    <a:pt x="147" y="181"/>
                  </a:lnTo>
                  <a:lnTo>
                    <a:pt x="150" y="163"/>
                  </a:lnTo>
                  <a:lnTo>
                    <a:pt x="157" y="147"/>
                  </a:lnTo>
                  <a:lnTo>
                    <a:pt x="165" y="131"/>
                  </a:lnTo>
                  <a:lnTo>
                    <a:pt x="175" y="116"/>
                  </a:lnTo>
                  <a:lnTo>
                    <a:pt x="188" y="104"/>
                  </a:lnTo>
                  <a:lnTo>
                    <a:pt x="205" y="96"/>
                  </a:lnTo>
                  <a:lnTo>
                    <a:pt x="224" y="93"/>
                  </a:lnTo>
                  <a:close/>
                  <a:moveTo>
                    <a:pt x="4" y="189"/>
                  </a:moveTo>
                  <a:lnTo>
                    <a:pt x="0" y="226"/>
                  </a:lnTo>
                  <a:lnTo>
                    <a:pt x="4" y="259"/>
                  </a:lnTo>
                  <a:lnTo>
                    <a:pt x="13" y="287"/>
                  </a:lnTo>
                  <a:lnTo>
                    <a:pt x="28" y="312"/>
                  </a:lnTo>
                  <a:lnTo>
                    <a:pt x="49" y="331"/>
                  </a:lnTo>
                  <a:lnTo>
                    <a:pt x="74" y="348"/>
                  </a:lnTo>
                  <a:lnTo>
                    <a:pt x="104" y="360"/>
                  </a:lnTo>
                  <a:lnTo>
                    <a:pt x="138" y="366"/>
                  </a:lnTo>
                  <a:lnTo>
                    <a:pt x="174" y="369"/>
                  </a:lnTo>
                  <a:lnTo>
                    <a:pt x="211" y="366"/>
                  </a:lnTo>
                  <a:lnTo>
                    <a:pt x="246" y="360"/>
                  </a:lnTo>
                  <a:lnTo>
                    <a:pt x="281" y="348"/>
                  </a:lnTo>
                  <a:lnTo>
                    <a:pt x="312" y="331"/>
                  </a:lnTo>
                  <a:lnTo>
                    <a:pt x="340" y="311"/>
                  </a:lnTo>
                  <a:lnTo>
                    <a:pt x="364" y="285"/>
                  </a:lnTo>
                  <a:lnTo>
                    <a:pt x="385" y="256"/>
                  </a:lnTo>
                  <a:lnTo>
                    <a:pt x="399" y="221"/>
                  </a:lnTo>
                  <a:lnTo>
                    <a:pt x="410" y="181"/>
                  </a:lnTo>
                  <a:lnTo>
                    <a:pt x="413" y="146"/>
                  </a:lnTo>
                  <a:lnTo>
                    <a:pt x="410" y="114"/>
                  </a:lnTo>
                  <a:lnTo>
                    <a:pt x="402" y="86"/>
                  </a:lnTo>
                  <a:lnTo>
                    <a:pt x="388" y="61"/>
                  </a:lnTo>
                  <a:lnTo>
                    <a:pt x="368" y="40"/>
                  </a:lnTo>
                  <a:lnTo>
                    <a:pt x="343" y="22"/>
                  </a:lnTo>
                  <a:lnTo>
                    <a:pt x="313" y="10"/>
                  </a:lnTo>
                  <a:lnTo>
                    <a:pt x="279" y="3"/>
                  </a:lnTo>
                  <a:lnTo>
                    <a:pt x="239" y="0"/>
                  </a:lnTo>
                  <a:lnTo>
                    <a:pt x="196" y="3"/>
                  </a:lnTo>
                  <a:lnTo>
                    <a:pt x="154" y="12"/>
                  </a:lnTo>
                  <a:lnTo>
                    <a:pt x="117" y="28"/>
                  </a:lnTo>
                  <a:lnTo>
                    <a:pt x="84" y="49"/>
                  </a:lnTo>
                  <a:lnTo>
                    <a:pt x="56" y="76"/>
                  </a:lnTo>
                  <a:lnTo>
                    <a:pt x="32" y="108"/>
                  </a:lnTo>
                  <a:lnTo>
                    <a:pt x="14" y="146"/>
                  </a:lnTo>
                  <a:lnTo>
                    <a:pt x="4" y="1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gray">
            <a:xfrm>
              <a:off x="2425701" y="4776788"/>
              <a:ext cx="649288" cy="585788"/>
            </a:xfrm>
            <a:custGeom>
              <a:avLst/>
              <a:gdLst>
                <a:gd name="T0" fmla="*/ 266 w 409"/>
                <a:gd name="T1" fmla="*/ 143 h 369"/>
                <a:gd name="T2" fmla="*/ 266 w 409"/>
                <a:gd name="T3" fmla="*/ 129 h 369"/>
                <a:gd name="T4" fmla="*/ 263 w 409"/>
                <a:gd name="T5" fmla="*/ 117 h 369"/>
                <a:gd name="T6" fmla="*/ 257 w 409"/>
                <a:gd name="T7" fmla="*/ 107 h 369"/>
                <a:gd name="T8" fmla="*/ 248 w 409"/>
                <a:gd name="T9" fmla="*/ 99 h 369"/>
                <a:gd name="T10" fmla="*/ 237 w 409"/>
                <a:gd name="T11" fmla="*/ 95 h 369"/>
                <a:gd name="T12" fmla="*/ 223 w 409"/>
                <a:gd name="T13" fmla="*/ 93 h 369"/>
                <a:gd name="T14" fmla="*/ 202 w 409"/>
                <a:gd name="T15" fmla="*/ 96 h 369"/>
                <a:gd name="T16" fmla="*/ 186 w 409"/>
                <a:gd name="T17" fmla="*/ 105 h 369"/>
                <a:gd name="T18" fmla="*/ 173 w 409"/>
                <a:gd name="T19" fmla="*/ 117 h 369"/>
                <a:gd name="T20" fmla="*/ 162 w 409"/>
                <a:gd name="T21" fmla="*/ 134 h 369"/>
                <a:gd name="T22" fmla="*/ 153 w 409"/>
                <a:gd name="T23" fmla="*/ 151 h 369"/>
                <a:gd name="T24" fmla="*/ 149 w 409"/>
                <a:gd name="T25" fmla="*/ 169 h 369"/>
                <a:gd name="T26" fmla="*/ 144 w 409"/>
                <a:gd name="T27" fmla="*/ 189 h 369"/>
                <a:gd name="T28" fmla="*/ 141 w 409"/>
                <a:gd name="T29" fmla="*/ 212 h 369"/>
                <a:gd name="T30" fmla="*/ 143 w 409"/>
                <a:gd name="T31" fmla="*/ 233 h 369"/>
                <a:gd name="T32" fmla="*/ 149 w 409"/>
                <a:gd name="T33" fmla="*/ 251 h 369"/>
                <a:gd name="T34" fmla="*/ 158 w 409"/>
                <a:gd name="T35" fmla="*/ 263 h 369"/>
                <a:gd name="T36" fmla="*/ 173 w 409"/>
                <a:gd name="T37" fmla="*/ 272 h 369"/>
                <a:gd name="T38" fmla="*/ 190 w 409"/>
                <a:gd name="T39" fmla="*/ 275 h 369"/>
                <a:gd name="T40" fmla="*/ 210 w 409"/>
                <a:gd name="T41" fmla="*/ 272 h 369"/>
                <a:gd name="T42" fmla="*/ 226 w 409"/>
                <a:gd name="T43" fmla="*/ 264 h 369"/>
                <a:gd name="T44" fmla="*/ 240 w 409"/>
                <a:gd name="T45" fmla="*/ 253 h 369"/>
                <a:gd name="T46" fmla="*/ 248 w 409"/>
                <a:gd name="T47" fmla="*/ 239 h 369"/>
                <a:gd name="T48" fmla="*/ 254 w 409"/>
                <a:gd name="T49" fmla="*/ 223 h 369"/>
                <a:gd name="T50" fmla="*/ 397 w 409"/>
                <a:gd name="T51" fmla="*/ 223 h 369"/>
                <a:gd name="T52" fmla="*/ 385 w 409"/>
                <a:gd name="T53" fmla="*/ 256 h 369"/>
                <a:gd name="T54" fmla="*/ 367 w 409"/>
                <a:gd name="T55" fmla="*/ 284 h 369"/>
                <a:gd name="T56" fmla="*/ 348 w 409"/>
                <a:gd name="T57" fmla="*/ 308 h 369"/>
                <a:gd name="T58" fmla="*/ 324 w 409"/>
                <a:gd name="T59" fmla="*/ 327 h 369"/>
                <a:gd name="T60" fmla="*/ 297 w 409"/>
                <a:gd name="T61" fmla="*/ 343 h 369"/>
                <a:gd name="T62" fmla="*/ 268 w 409"/>
                <a:gd name="T63" fmla="*/ 354 h 369"/>
                <a:gd name="T64" fmla="*/ 238 w 409"/>
                <a:gd name="T65" fmla="*/ 363 h 369"/>
                <a:gd name="T66" fmla="*/ 207 w 409"/>
                <a:gd name="T67" fmla="*/ 367 h 369"/>
                <a:gd name="T68" fmla="*/ 174 w 409"/>
                <a:gd name="T69" fmla="*/ 369 h 369"/>
                <a:gd name="T70" fmla="*/ 137 w 409"/>
                <a:gd name="T71" fmla="*/ 366 h 369"/>
                <a:gd name="T72" fmla="*/ 103 w 409"/>
                <a:gd name="T73" fmla="*/ 360 h 369"/>
                <a:gd name="T74" fmla="*/ 75 w 409"/>
                <a:gd name="T75" fmla="*/ 348 h 369"/>
                <a:gd name="T76" fmla="*/ 48 w 409"/>
                <a:gd name="T77" fmla="*/ 331 h 369"/>
                <a:gd name="T78" fmla="*/ 28 w 409"/>
                <a:gd name="T79" fmla="*/ 311 h 369"/>
                <a:gd name="T80" fmla="*/ 12 w 409"/>
                <a:gd name="T81" fmla="*/ 287 h 369"/>
                <a:gd name="T82" fmla="*/ 3 w 409"/>
                <a:gd name="T83" fmla="*/ 257 h 369"/>
                <a:gd name="T84" fmla="*/ 0 w 409"/>
                <a:gd name="T85" fmla="*/ 224 h 369"/>
                <a:gd name="T86" fmla="*/ 3 w 409"/>
                <a:gd name="T87" fmla="*/ 187 h 369"/>
                <a:gd name="T88" fmla="*/ 14 w 409"/>
                <a:gd name="T89" fmla="*/ 150 h 369"/>
                <a:gd name="T90" fmla="*/ 28 w 409"/>
                <a:gd name="T91" fmla="*/ 116 h 369"/>
                <a:gd name="T92" fmla="*/ 48 w 409"/>
                <a:gd name="T93" fmla="*/ 86 h 369"/>
                <a:gd name="T94" fmla="*/ 72 w 409"/>
                <a:gd name="T95" fmla="*/ 61 h 369"/>
                <a:gd name="T96" fmla="*/ 100 w 409"/>
                <a:gd name="T97" fmla="*/ 38 h 369"/>
                <a:gd name="T98" fmla="*/ 131 w 409"/>
                <a:gd name="T99" fmla="*/ 22 h 369"/>
                <a:gd name="T100" fmla="*/ 165 w 409"/>
                <a:gd name="T101" fmla="*/ 10 h 369"/>
                <a:gd name="T102" fmla="*/ 201 w 409"/>
                <a:gd name="T103" fmla="*/ 3 h 369"/>
                <a:gd name="T104" fmla="*/ 240 w 409"/>
                <a:gd name="T105" fmla="*/ 0 h 369"/>
                <a:gd name="T106" fmla="*/ 271 w 409"/>
                <a:gd name="T107" fmla="*/ 1 h 369"/>
                <a:gd name="T108" fmla="*/ 300 w 409"/>
                <a:gd name="T109" fmla="*/ 6 h 369"/>
                <a:gd name="T110" fmla="*/ 327 w 409"/>
                <a:gd name="T111" fmla="*/ 15 h 369"/>
                <a:gd name="T112" fmla="*/ 352 w 409"/>
                <a:gd name="T113" fmla="*/ 25 h 369"/>
                <a:gd name="T114" fmla="*/ 373 w 409"/>
                <a:gd name="T115" fmla="*/ 41 h 369"/>
                <a:gd name="T116" fmla="*/ 390 w 409"/>
                <a:gd name="T117" fmla="*/ 61 h 369"/>
                <a:gd name="T118" fmla="*/ 402 w 409"/>
                <a:gd name="T119" fmla="*/ 83 h 369"/>
                <a:gd name="T120" fmla="*/ 409 w 409"/>
                <a:gd name="T121" fmla="*/ 111 h 369"/>
                <a:gd name="T122" fmla="*/ 409 w 409"/>
                <a:gd name="T123" fmla="*/ 143 h 369"/>
                <a:gd name="T124" fmla="*/ 266 w 409"/>
                <a:gd name="T125" fmla="*/ 14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9" h="369">
                  <a:moveTo>
                    <a:pt x="266" y="143"/>
                  </a:moveTo>
                  <a:lnTo>
                    <a:pt x="266" y="129"/>
                  </a:lnTo>
                  <a:lnTo>
                    <a:pt x="263" y="117"/>
                  </a:lnTo>
                  <a:lnTo>
                    <a:pt x="257" y="107"/>
                  </a:lnTo>
                  <a:lnTo>
                    <a:pt x="248" y="99"/>
                  </a:lnTo>
                  <a:lnTo>
                    <a:pt x="237" y="95"/>
                  </a:lnTo>
                  <a:lnTo>
                    <a:pt x="223" y="93"/>
                  </a:lnTo>
                  <a:lnTo>
                    <a:pt x="202" y="96"/>
                  </a:lnTo>
                  <a:lnTo>
                    <a:pt x="186" y="105"/>
                  </a:lnTo>
                  <a:lnTo>
                    <a:pt x="173" y="117"/>
                  </a:lnTo>
                  <a:lnTo>
                    <a:pt x="162" y="134"/>
                  </a:lnTo>
                  <a:lnTo>
                    <a:pt x="153" y="151"/>
                  </a:lnTo>
                  <a:lnTo>
                    <a:pt x="149" y="169"/>
                  </a:lnTo>
                  <a:lnTo>
                    <a:pt x="144" y="189"/>
                  </a:lnTo>
                  <a:lnTo>
                    <a:pt x="141" y="212"/>
                  </a:lnTo>
                  <a:lnTo>
                    <a:pt x="143" y="233"/>
                  </a:lnTo>
                  <a:lnTo>
                    <a:pt x="149" y="251"/>
                  </a:lnTo>
                  <a:lnTo>
                    <a:pt x="158" y="263"/>
                  </a:lnTo>
                  <a:lnTo>
                    <a:pt x="173" y="272"/>
                  </a:lnTo>
                  <a:lnTo>
                    <a:pt x="190" y="275"/>
                  </a:lnTo>
                  <a:lnTo>
                    <a:pt x="210" y="272"/>
                  </a:lnTo>
                  <a:lnTo>
                    <a:pt x="226" y="264"/>
                  </a:lnTo>
                  <a:lnTo>
                    <a:pt x="240" y="253"/>
                  </a:lnTo>
                  <a:lnTo>
                    <a:pt x="248" y="239"/>
                  </a:lnTo>
                  <a:lnTo>
                    <a:pt x="254" y="223"/>
                  </a:lnTo>
                  <a:lnTo>
                    <a:pt x="397" y="223"/>
                  </a:lnTo>
                  <a:lnTo>
                    <a:pt x="385" y="256"/>
                  </a:lnTo>
                  <a:lnTo>
                    <a:pt x="367" y="284"/>
                  </a:lnTo>
                  <a:lnTo>
                    <a:pt x="348" y="308"/>
                  </a:lnTo>
                  <a:lnTo>
                    <a:pt x="324" y="327"/>
                  </a:lnTo>
                  <a:lnTo>
                    <a:pt x="297" y="343"/>
                  </a:lnTo>
                  <a:lnTo>
                    <a:pt x="268" y="354"/>
                  </a:lnTo>
                  <a:lnTo>
                    <a:pt x="238" y="363"/>
                  </a:lnTo>
                  <a:lnTo>
                    <a:pt x="207" y="367"/>
                  </a:lnTo>
                  <a:lnTo>
                    <a:pt x="174" y="369"/>
                  </a:lnTo>
                  <a:lnTo>
                    <a:pt x="137" y="366"/>
                  </a:lnTo>
                  <a:lnTo>
                    <a:pt x="103" y="360"/>
                  </a:lnTo>
                  <a:lnTo>
                    <a:pt x="75" y="348"/>
                  </a:lnTo>
                  <a:lnTo>
                    <a:pt x="48" y="331"/>
                  </a:lnTo>
                  <a:lnTo>
                    <a:pt x="28" y="311"/>
                  </a:lnTo>
                  <a:lnTo>
                    <a:pt x="12" y="287"/>
                  </a:lnTo>
                  <a:lnTo>
                    <a:pt x="3" y="257"/>
                  </a:lnTo>
                  <a:lnTo>
                    <a:pt x="0" y="224"/>
                  </a:lnTo>
                  <a:lnTo>
                    <a:pt x="3" y="187"/>
                  </a:lnTo>
                  <a:lnTo>
                    <a:pt x="14" y="150"/>
                  </a:lnTo>
                  <a:lnTo>
                    <a:pt x="28" y="116"/>
                  </a:lnTo>
                  <a:lnTo>
                    <a:pt x="48" y="86"/>
                  </a:lnTo>
                  <a:lnTo>
                    <a:pt x="72" y="61"/>
                  </a:lnTo>
                  <a:lnTo>
                    <a:pt x="100" y="38"/>
                  </a:lnTo>
                  <a:lnTo>
                    <a:pt x="131" y="22"/>
                  </a:lnTo>
                  <a:lnTo>
                    <a:pt x="165" y="10"/>
                  </a:lnTo>
                  <a:lnTo>
                    <a:pt x="201" y="3"/>
                  </a:lnTo>
                  <a:lnTo>
                    <a:pt x="240" y="0"/>
                  </a:lnTo>
                  <a:lnTo>
                    <a:pt x="271" y="1"/>
                  </a:lnTo>
                  <a:lnTo>
                    <a:pt x="300" y="6"/>
                  </a:lnTo>
                  <a:lnTo>
                    <a:pt x="327" y="15"/>
                  </a:lnTo>
                  <a:lnTo>
                    <a:pt x="352" y="25"/>
                  </a:lnTo>
                  <a:lnTo>
                    <a:pt x="373" y="41"/>
                  </a:lnTo>
                  <a:lnTo>
                    <a:pt x="390" y="61"/>
                  </a:lnTo>
                  <a:lnTo>
                    <a:pt x="402" y="83"/>
                  </a:lnTo>
                  <a:lnTo>
                    <a:pt x="409" y="111"/>
                  </a:lnTo>
                  <a:lnTo>
                    <a:pt x="409" y="143"/>
                  </a:lnTo>
                  <a:lnTo>
                    <a:pt x="266" y="1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Freeform 13"/>
            <p:cNvSpPr>
              <a:spLocks noEditPoints="1"/>
            </p:cNvSpPr>
            <p:nvPr/>
          </p:nvSpPr>
          <p:spPr bwMode="gray">
            <a:xfrm>
              <a:off x="3063876" y="4564063"/>
              <a:ext cx="365125" cy="781050"/>
            </a:xfrm>
            <a:custGeom>
              <a:avLst/>
              <a:gdLst>
                <a:gd name="T0" fmla="*/ 0 w 230"/>
                <a:gd name="T1" fmla="*/ 492 h 492"/>
                <a:gd name="T2" fmla="*/ 62 w 230"/>
                <a:gd name="T3" fmla="*/ 143 h 492"/>
                <a:gd name="T4" fmla="*/ 203 w 230"/>
                <a:gd name="T5" fmla="*/ 143 h 492"/>
                <a:gd name="T6" fmla="*/ 141 w 230"/>
                <a:gd name="T7" fmla="*/ 492 h 492"/>
                <a:gd name="T8" fmla="*/ 0 w 230"/>
                <a:gd name="T9" fmla="*/ 492 h 492"/>
                <a:gd name="T10" fmla="*/ 87 w 230"/>
                <a:gd name="T11" fmla="*/ 0 h 492"/>
                <a:gd name="T12" fmla="*/ 230 w 230"/>
                <a:gd name="T13" fmla="*/ 0 h 492"/>
                <a:gd name="T14" fmla="*/ 211 w 230"/>
                <a:gd name="T15" fmla="*/ 100 h 492"/>
                <a:gd name="T16" fmla="*/ 69 w 230"/>
                <a:gd name="T17" fmla="*/ 100 h 492"/>
                <a:gd name="T18" fmla="*/ 87 w 230"/>
                <a:gd name="T19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0" h="492">
                  <a:moveTo>
                    <a:pt x="0" y="492"/>
                  </a:moveTo>
                  <a:lnTo>
                    <a:pt x="62" y="143"/>
                  </a:lnTo>
                  <a:lnTo>
                    <a:pt x="203" y="143"/>
                  </a:lnTo>
                  <a:lnTo>
                    <a:pt x="141" y="492"/>
                  </a:lnTo>
                  <a:lnTo>
                    <a:pt x="0" y="492"/>
                  </a:lnTo>
                  <a:close/>
                  <a:moveTo>
                    <a:pt x="87" y="0"/>
                  </a:moveTo>
                  <a:lnTo>
                    <a:pt x="230" y="0"/>
                  </a:lnTo>
                  <a:lnTo>
                    <a:pt x="211" y="100"/>
                  </a:lnTo>
                  <a:lnTo>
                    <a:pt x="69" y="100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gray">
            <a:xfrm>
              <a:off x="6357938" y="4179888"/>
              <a:ext cx="180975" cy="539750"/>
            </a:xfrm>
            <a:custGeom>
              <a:avLst/>
              <a:gdLst>
                <a:gd name="T0" fmla="*/ 9 w 114"/>
                <a:gd name="T1" fmla="*/ 47 h 340"/>
                <a:gd name="T2" fmla="*/ 6 w 114"/>
                <a:gd name="T3" fmla="*/ 86 h 340"/>
                <a:gd name="T4" fmla="*/ 3 w 114"/>
                <a:gd name="T5" fmla="*/ 120 h 340"/>
                <a:gd name="T6" fmla="*/ 1 w 114"/>
                <a:gd name="T7" fmla="*/ 153 h 340"/>
                <a:gd name="T8" fmla="*/ 0 w 114"/>
                <a:gd name="T9" fmla="*/ 188 h 340"/>
                <a:gd name="T10" fmla="*/ 0 w 114"/>
                <a:gd name="T11" fmla="*/ 229 h 340"/>
                <a:gd name="T12" fmla="*/ 0 w 114"/>
                <a:gd name="T13" fmla="*/ 246 h 340"/>
                <a:gd name="T14" fmla="*/ 0 w 114"/>
                <a:gd name="T15" fmla="*/ 260 h 340"/>
                <a:gd name="T16" fmla="*/ 0 w 114"/>
                <a:gd name="T17" fmla="*/ 273 h 340"/>
                <a:gd name="T18" fmla="*/ 0 w 114"/>
                <a:gd name="T19" fmla="*/ 290 h 340"/>
                <a:gd name="T20" fmla="*/ 6 w 114"/>
                <a:gd name="T21" fmla="*/ 310 h 340"/>
                <a:gd name="T22" fmla="*/ 18 w 114"/>
                <a:gd name="T23" fmla="*/ 327 h 340"/>
                <a:gd name="T24" fmla="*/ 34 w 114"/>
                <a:gd name="T25" fmla="*/ 337 h 340"/>
                <a:gd name="T26" fmla="*/ 55 w 114"/>
                <a:gd name="T27" fmla="*/ 340 h 340"/>
                <a:gd name="T28" fmla="*/ 76 w 114"/>
                <a:gd name="T29" fmla="*/ 336 h 340"/>
                <a:gd name="T30" fmla="*/ 92 w 114"/>
                <a:gd name="T31" fmla="*/ 324 h 340"/>
                <a:gd name="T32" fmla="*/ 102 w 114"/>
                <a:gd name="T33" fmla="*/ 307 h 340"/>
                <a:gd name="T34" fmla="*/ 105 w 114"/>
                <a:gd name="T35" fmla="*/ 287 h 340"/>
                <a:gd name="T36" fmla="*/ 105 w 114"/>
                <a:gd name="T37" fmla="*/ 270 h 340"/>
                <a:gd name="T38" fmla="*/ 105 w 114"/>
                <a:gd name="T39" fmla="*/ 258 h 340"/>
                <a:gd name="T40" fmla="*/ 105 w 114"/>
                <a:gd name="T41" fmla="*/ 245 h 340"/>
                <a:gd name="T42" fmla="*/ 105 w 114"/>
                <a:gd name="T43" fmla="*/ 229 h 340"/>
                <a:gd name="T44" fmla="*/ 105 w 114"/>
                <a:gd name="T45" fmla="*/ 190 h 340"/>
                <a:gd name="T46" fmla="*/ 107 w 114"/>
                <a:gd name="T47" fmla="*/ 157 h 340"/>
                <a:gd name="T48" fmla="*/ 108 w 114"/>
                <a:gd name="T49" fmla="*/ 126 h 340"/>
                <a:gd name="T50" fmla="*/ 111 w 114"/>
                <a:gd name="T51" fmla="*/ 93 h 340"/>
                <a:gd name="T52" fmla="*/ 114 w 114"/>
                <a:gd name="T53" fmla="*/ 56 h 340"/>
                <a:gd name="T54" fmla="*/ 111 w 114"/>
                <a:gd name="T55" fmla="*/ 35 h 340"/>
                <a:gd name="T56" fmla="*/ 102 w 114"/>
                <a:gd name="T57" fmla="*/ 17 h 340"/>
                <a:gd name="T58" fmla="*/ 86 w 114"/>
                <a:gd name="T59" fmla="*/ 6 h 340"/>
                <a:gd name="T60" fmla="*/ 67 w 114"/>
                <a:gd name="T61" fmla="*/ 0 h 340"/>
                <a:gd name="T62" fmla="*/ 46 w 114"/>
                <a:gd name="T63" fmla="*/ 3 h 340"/>
                <a:gd name="T64" fmla="*/ 28 w 114"/>
                <a:gd name="T65" fmla="*/ 11 h 340"/>
                <a:gd name="T66" fmla="*/ 15 w 114"/>
                <a:gd name="T67" fmla="*/ 26 h 340"/>
                <a:gd name="T68" fmla="*/ 9 w 114"/>
                <a:gd name="T69" fmla="*/ 47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4" h="340">
                  <a:moveTo>
                    <a:pt x="9" y="47"/>
                  </a:moveTo>
                  <a:lnTo>
                    <a:pt x="6" y="86"/>
                  </a:lnTo>
                  <a:lnTo>
                    <a:pt x="3" y="120"/>
                  </a:lnTo>
                  <a:lnTo>
                    <a:pt x="1" y="153"/>
                  </a:lnTo>
                  <a:lnTo>
                    <a:pt x="0" y="188"/>
                  </a:lnTo>
                  <a:lnTo>
                    <a:pt x="0" y="229"/>
                  </a:lnTo>
                  <a:lnTo>
                    <a:pt x="0" y="246"/>
                  </a:lnTo>
                  <a:lnTo>
                    <a:pt x="0" y="260"/>
                  </a:lnTo>
                  <a:lnTo>
                    <a:pt x="0" y="273"/>
                  </a:lnTo>
                  <a:lnTo>
                    <a:pt x="0" y="290"/>
                  </a:lnTo>
                  <a:lnTo>
                    <a:pt x="6" y="310"/>
                  </a:lnTo>
                  <a:lnTo>
                    <a:pt x="18" y="327"/>
                  </a:lnTo>
                  <a:lnTo>
                    <a:pt x="34" y="337"/>
                  </a:lnTo>
                  <a:lnTo>
                    <a:pt x="55" y="340"/>
                  </a:lnTo>
                  <a:lnTo>
                    <a:pt x="76" y="336"/>
                  </a:lnTo>
                  <a:lnTo>
                    <a:pt x="92" y="324"/>
                  </a:lnTo>
                  <a:lnTo>
                    <a:pt x="102" y="307"/>
                  </a:lnTo>
                  <a:lnTo>
                    <a:pt x="105" y="287"/>
                  </a:lnTo>
                  <a:lnTo>
                    <a:pt x="105" y="270"/>
                  </a:lnTo>
                  <a:lnTo>
                    <a:pt x="105" y="258"/>
                  </a:lnTo>
                  <a:lnTo>
                    <a:pt x="105" y="245"/>
                  </a:lnTo>
                  <a:lnTo>
                    <a:pt x="105" y="229"/>
                  </a:lnTo>
                  <a:lnTo>
                    <a:pt x="105" y="190"/>
                  </a:lnTo>
                  <a:lnTo>
                    <a:pt x="107" y="157"/>
                  </a:lnTo>
                  <a:lnTo>
                    <a:pt x="108" y="126"/>
                  </a:lnTo>
                  <a:lnTo>
                    <a:pt x="111" y="93"/>
                  </a:lnTo>
                  <a:lnTo>
                    <a:pt x="114" y="56"/>
                  </a:lnTo>
                  <a:lnTo>
                    <a:pt x="111" y="35"/>
                  </a:lnTo>
                  <a:lnTo>
                    <a:pt x="102" y="17"/>
                  </a:lnTo>
                  <a:lnTo>
                    <a:pt x="86" y="6"/>
                  </a:lnTo>
                  <a:lnTo>
                    <a:pt x="67" y="0"/>
                  </a:lnTo>
                  <a:lnTo>
                    <a:pt x="46" y="3"/>
                  </a:lnTo>
                  <a:lnTo>
                    <a:pt x="28" y="11"/>
                  </a:lnTo>
                  <a:lnTo>
                    <a:pt x="15" y="26"/>
                  </a:lnTo>
                  <a:lnTo>
                    <a:pt x="9" y="4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gray">
            <a:xfrm>
              <a:off x="6105526" y="4179888"/>
              <a:ext cx="190500" cy="539750"/>
            </a:xfrm>
            <a:custGeom>
              <a:avLst/>
              <a:gdLst>
                <a:gd name="T0" fmla="*/ 15 w 120"/>
                <a:gd name="T1" fmla="*/ 44 h 340"/>
                <a:gd name="T2" fmla="*/ 10 w 120"/>
                <a:gd name="T3" fmla="*/ 84 h 340"/>
                <a:gd name="T4" fmla="*/ 6 w 120"/>
                <a:gd name="T5" fmla="*/ 119 h 340"/>
                <a:gd name="T6" fmla="*/ 3 w 120"/>
                <a:gd name="T7" fmla="*/ 153 h 340"/>
                <a:gd name="T8" fmla="*/ 1 w 120"/>
                <a:gd name="T9" fmla="*/ 187 h 340"/>
                <a:gd name="T10" fmla="*/ 0 w 120"/>
                <a:gd name="T11" fmla="*/ 229 h 340"/>
                <a:gd name="T12" fmla="*/ 0 w 120"/>
                <a:gd name="T13" fmla="*/ 246 h 340"/>
                <a:gd name="T14" fmla="*/ 1 w 120"/>
                <a:gd name="T15" fmla="*/ 260 h 340"/>
                <a:gd name="T16" fmla="*/ 1 w 120"/>
                <a:gd name="T17" fmla="*/ 273 h 340"/>
                <a:gd name="T18" fmla="*/ 3 w 120"/>
                <a:gd name="T19" fmla="*/ 291 h 340"/>
                <a:gd name="T20" fmla="*/ 7 w 120"/>
                <a:gd name="T21" fmla="*/ 310 h 340"/>
                <a:gd name="T22" fmla="*/ 19 w 120"/>
                <a:gd name="T23" fmla="*/ 327 h 340"/>
                <a:gd name="T24" fmla="*/ 37 w 120"/>
                <a:gd name="T25" fmla="*/ 337 h 340"/>
                <a:gd name="T26" fmla="*/ 58 w 120"/>
                <a:gd name="T27" fmla="*/ 340 h 340"/>
                <a:gd name="T28" fmla="*/ 78 w 120"/>
                <a:gd name="T29" fmla="*/ 336 h 340"/>
                <a:gd name="T30" fmla="*/ 95 w 120"/>
                <a:gd name="T31" fmla="*/ 324 h 340"/>
                <a:gd name="T32" fmla="*/ 105 w 120"/>
                <a:gd name="T33" fmla="*/ 306 h 340"/>
                <a:gd name="T34" fmla="*/ 108 w 120"/>
                <a:gd name="T35" fmla="*/ 287 h 340"/>
                <a:gd name="T36" fmla="*/ 107 w 120"/>
                <a:gd name="T37" fmla="*/ 270 h 340"/>
                <a:gd name="T38" fmla="*/ 107 w 120"/>
                <a:gd name="T39" fmla="*/ 257 h 340"/>
                <a:gd name="T40" fmla="*/ 107 w 120"/>
                <a:gd name="T41" fmla="*/ 245 h 340"/>
                <a:gd name="T42" fmla="*/ 107 w 120"/>
                <a:gd name="T43" fmla="*/ 229 h 340"/>
                <a:gd name="T44" fmla="*/ 107 w 120"/>
                <a:gd name="T45" fmla="*/ 190 h 340"/>
                <a:gd name="T46" fmla="*/ 108 w 120"/>
                <a:gd name="T47" fmla="*/ 157 h 340"/>
                <a:gd name="T48" fmla="*/ 111 w 120"/>
                <a:gd name="T49" fmla="*/ 127 h 340"/>
                <a:gd name="T50" fmla="*/ 116 w 120"/>
                <a:gd name="T51" fmla="*/ 95 h 340"/>
                <a:gd name="T52" fmla="*/ 120 w 120"/>
                <a:gd name="T53" fmla="*/ 59 h 340"/>
                <a:gd name="T54" fmla="*/ 119 w 120"/>
                <a:gd name="T55" fmla="*/ 38 h 340"/>
                <a:gd name="T56" fmla="*/ 110 w 120"/>
                <a:gd name="T57" fmla="*/ 20 h 340"/>
                <a:gd name="T58" fmla="*/ 95 w 120"/>
                <a:gd name="T59" fmla="*/ 7 h 340"/>
                <a:gd name="T60" fmla="*/ 74 w 120"/>
                <a:gd name="T61" fmla="*/ 0 h 340"/>
                <a:gd name="T62" fmla="*/ 53 w 120"/>
                <a:gd name="T63" fmla="*/ 1 h 340"/>
                <a:gd name="T64" fmla="*/ 35 w 120"/>
                <a:gd name="T65" fmla="*/ 10 h 340"/>
                <a:gd name="T66" fmla="*/ 22 w 120"/>
                <a:gd name="T67" fmla="*/ 25 h 340"/>
                <a:gd name="T68" fmla="*/ 15 w 120"/>
                <a:gd name="T69" fmla="*/ 4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40">
                  <a:moveTo>
                    <a:pt x="15" y="44"/>
                  </a:moveTo>
                  <a:lnTo>
                    <a:pt x="10" y="84"/>
                  </a:lnTo>
                  <a:lnTo>
                    <a:pt x="6" y="119"/>
                  </a:lnTo>
                  <a:lnTo>
                    <a:pt x="3" y="153"/>
                  </a:lnTo>
                  <a:lnTo>
                    <a:pt x="1" y="187"/>
                  </a:lnTo>
                  <a:lnTo>
                    <a:pt x="0" y="229"/>
                  </a:lnTo>
                  <a:lnTo>
                    <a:pt x="0" y="246"/>
                  </a:lnTo>
                  <a:lnTo>
                    <a:pt x="1" y="260"/>
                  </a:lnTo>
                  <a:lnTo>
                    <a:pt x="1" y="273"/>
                  </a:lnTo>
                  <a:lnTo>
                    <a:pt x="3" y="291"/>
                  </a:lnTo>
                  <a:lnTo>
                    <a:pt x="7" y="310"/>
                  </a:lnTo>
                  <a:lnTo>
                    <a:pt x="19" y="327"/>
                  </a:lnTo>
                  <a:lnTo>
                    <a:pt x="37" y="337"/>
                  </a:lnTo>
                  <a:lnTo>
                    <a:pt x="58" y="340"/>
                  </a:lnTo>
                  <a:lnTo>
                    <a:pt x="78" y="336"/>
                  </a:lnTo>
                  <a:lnTo>
                    <a:pt x="95" y="324"/>
                  </a:lnTo>
                  <a:lnTo>
                    <a:pt x="105" y="306"/>
                  </a:lnTo>
                  <a:lnTo>
                    <a:pt x="108" y="287"/>
                  </a:lnTo>
                  <a:lnTo>
                    <a:pt x="107" y="270"/>
                  </a:lnTo>
                  <a:lnTo>
                    <a:pt x="107" y="257"/>
                  </a:lnTo>
                  <a:lnTo>
                    <a:pt x="107" y="245"/>
                  </a:lnTo>
                  <a:lnTo>
                    <a:pt x="107" y="229"/>
                  </a:lnTo>
                  <a:lnTo>
                    <a:pt x="107" y="190"/>
                  </a:lnTo>
                  <a:lnTo>
                    <a:pt x="108" y="157"/>
                  </a:lnTo>
                  <a:lnTo>
                    <a:pt x="111" y="127"/>
                  </a:lnTo>
                  <a:lnTo>
                    <a:pt x="116" y="95"/>
                  </a:lnTo>
                  <a:lnTo>
                    <a:pt x="120" y="59"/>
                  </a:lnTo>
                  <a:lnTo>
                    <a:pt x="119" y="38"/>
                  </a:lnTo>
                  <a:lnTo>
                    <a:pt x="110" y="20"/>
                  </a:lnTo>
                  <a:lnTo>
                    <a:pt x="95" y="7"/>
                  </a:lnTo>
                  <a:lnTo>
                    <a:pt x="74" y="0"/>
                  </a:lnTo>
                  <a:lnTo>
                    <a:pt x="53" y="1"/>
                  </a:lnTo>
                  <a:lnTo>
                    <a:pt x="35" y="10"/>
                  </a:lnTo>
                  <a:lnTo>
                    <a:pt x="22" y="25"/>
                  </a:lnTo>
                  <a:lnTo>
                    <a:pt x="15" y="4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gray">
            <a:xfrm>
              <a:off x="6184901" y="5021263"/>
              <a:ext cx="344488" cy="569913"/>
            </a:xfrm>
            <a:custGeom>
              <a:avLst/>
              <a:gdLst>
                <a:gd name="T0" fmla="*/ 2 w 217"/>
                <a:gd name="T1" fmla="*/ 66 h 359"/>
                <a:gd name="T2" fmla="*/ 20 w 217"/>
                <a:gd name="T3" fmla="*/ 128 h 359"/>
                <a:gd name="T4" fmla="*/ 42 w 217"/>
                <a:gd name="T5" fmla="*/ 185 h 359"/>
                <a:gd name="T6" fmla="*/ 64 w 217"/>
                <a:gd name="T7" fmla="*/ 237 h 359"/>
                <a:gd name="T8" fmla="*/ 91 w 217"/>
                <a:gd name="T9" fmla="*/ 286 h 359"/>
                <a:gd name="T10" fmla="*/ 119 w 217"/>
                <a:gd name="T11" fmla="*/ 335 h 359"/>
                <a:gd name="T12" fmla="*/ 131 w 217"/>
                <a:gd name="T13" fmla="*/ 347 h 359"/>
                <a:gd name="T14" fmla="*/ 144 w 217"/>
                <a:gd name="T15" fmla="*/ 356 h 359"/>
                <a:gd name="T16" fmla="*/ 161 w 217"/>
                <a:gd name="T17" fmla="*/ 359 h 359"/>
                <a:gd name="T18" fmla="*/ 177 w 217"/>
                <a:gd name="T19" fmla="*/ 357 h 359"/>
                <a:gd name="T20" fmla="*/ 192 w 217"/>
                <a:gd name="T21" fmla="*/ 351 h 359"/>
                <a:gd name="T22" fmla="*/ 205 w 217"/>
                <a:gd name="T23" fmla="*/ 341 h 359"/>
                <a:gd name="T24" fmla="*/ 214 w 217"/>
                <a:gd name="T25" fmla="*/ 326 h 359"/>
                <a:gd name="T26" fmla="*/ 217 w 217"/>
                <a:gd name="T27" fmla="*/ 311 h 359"/>
                <a:gd name="T28" fmla="*/ 216 w 217"/>
                <a:gd name="T29" fmla="*/ 295 h 359"/>
                <a:gd name="T30" fmla="*/ 210 w 217"/>
                <a:gd name="T31" fmla="*/ 280 h 359"/>
                <a:gd name="T32" fmla="*/ 185 w 217"/>
                <a:gd name="T33" fmla="*/ 238 h 359"/>
                <a:gd name="T34" fmla="*/ 161 w 217"/>
                <a:gd name="T35" fmla="*/ 194 h 359"/>
                <a:gd name="T36" fmla="*/ 140 w 217"/>
                <a:gd name="T37" fmla="*/ 148 h 359"/>
                <a:gd name="T38" fmla="*/ 121 w 217"/>
                <a:gd name="T39" fmla="*/ 97 h 359"/>
                <a:gd name="T40" fmla="*/ 104 w 217"/>
                <a:gd name="T41" fmla="*/ 41 h 359"/>
                <a:gd name="T42" fmla="*/ 98 w 217"/>
                <a:gd name="T43" fmla="*/ 26 h 359"/>
                <a:gd name="T44" fmla="*/ 86 w 217"/>
                <a:gd name="T45" fmla="*/ 12 h 359"/>
                <a:gd name="T46" fmla="*/ 73 w 217"/>
                <a:gd name="T47" fmla="*/ 5 h 359"/>
                <a:gd name="T48" fmla="*/ 57 w 217"/>
                <a:gd name="T49" fmla="*/ 0 h 359"/>
                <a:gd name="T50" fmla="*/ 40 w 217"/>
                <a:gd name="T51" fmla="*/ 2 h 359"/>
                <a:gd name="T52" fmla="*/ 24 w 217"/>
                <a:gd name="T53" fmla="*/ 9 h 359"/>
                <a:gd name="T54" fmla="*/ 12 w 217"/>
                <a:gd name="T55" fmla="*/ 20 h 359"/>
                <a:gd name="T56" fmla="*/ 5 w 217"/>
                <a:gd name="T57" fmla="*/ 33 h 359"/>
                <a:gd name="T58" fmla="*/ 0 w 217"/>
                <a:gd name="T59" fmla="*/ 50 h 359"/>
                <a:gd name="T60" fmla="*/ 2 w 217"/>
                <a:gd name="T61" fmla="*/ 6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7" h="359">
                  <a:moveTo>
                    <a:pt x="2" y="66"/>
                  </a:moveTo>
                  <a:lnTo>
                    <a:pt x="20" y="128"/>
                  </a:lnTo>
                  <a:lnTo>
                    <a:pt x="42" y="185"/>
                  </a:lnTo>
                  <a:lnTo>
                    <a:pt x="64" y="237"/>
                  </a:lnTo>
                  <a:lnTo>
                    <a:pt x="91" y="286"/>
                  </a:lnTo>
                  <a:lnTo>
                    <a:pt x="119" y="335"/>
                  </a:lnTo>
                  <a:lnTo>
                    <a:pt x="131" y="347"/>
                  </a:lnTo>
                  <a:lnTo>
                    <a:pt x="144" y="356"/>
                  </a:lnTo>
                  <a:lnTo>
                    <a:pt x="161" y="359"/>
                  </a:lnTo>
                  <a:lnTo>
                    <a:pt x="177" y="357"/>
                  </a:lnTo>
                  <a:lnTo>
                    <a:pt x="192" y="351"/>
                  </a:lnTo>
                  <a:lnTo>
                    <a:pt x="205" y="341"/>
                  </a:lnTo>
                  <a:lnTo>
                    <a:pt x="214" y="326"/>
                  </a:lnTo>
                  <a:lnTo>
                    <a:pt x="217" y="311"/>
                  </a:lnTo>
                  <a:lnTo>
                    <a:pt x="216" y="295"/>
                  </a:lnTo>
                  <a:lnTo>
                    <a:pt x="210" y="280"/>
                  </a:lnTo>
                  <a:lnTo>
                    <a:pt x="185" y="238"/>
                  </a:lnTo>
                  <a:lnTo>
                    <a:pt x="161" y="194"/>
                  </a:lnTo>
                  <a:lnTo>
                    <a:pt x="140" y="148"/>
                  </a:lnTo>
                  <a:lnTo>
                    <a:pt x="121" y="97"/>
                  </a:lnTo>
                  <a:lnTo>
                    <a:pt x="104" y="41"/>
                  </a:lnTo>
                  <a:lnTo>
                    <a:pt x="98" y="26"/>
                  </a:lnTo>
                  <a:lnTo>
                    <a:pt x="86" y="12"/>
                  </a:lnTo>
                  <a:lnTo>
                    <a:pt x="73" y="5"/>
                  </a:lnTo>
                  <a:lnTo>
                    <a:pt x="57" y="0"/>
                  </a:lnTo>
                  <a:lnTo>
                    <a:pt x="40" y="2"/>
                  </a:lnTo>
                  <a:lnTo>
                    <a:pt x="24" y="9"/>
                  </a:lnTo>
                  <a:lnTo>
                    <a:pt x="12" y="20"/>
                  </a:lnTo>
                  <a:lnTo>
                    <a:pt x="5" y="33"/>
                  </a:lnTo>
                  <a:lnTo>
                    <a:pt x="0" y="50"/>
                  </a:lnTo>
                  <a:lnTo>
                    <a:pt x="2" y="6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gray">
            <a:xfrm>
              <a:off x="6619876" y="3940175"/>
              <a:ext cx="558800" cy="166688"/>
            </a:xfrm>
            <a:custGeom>
              <a:avLst/>
              <a:gdLst>
                <a:gd name="T0" fmla="*/ 298 w 352"/>
                <a:gd name="T1" fmla="*/ 0 h 105"/>
                <a:gd name="T2" fmla="*/ 53 w 352"/>
                <a:gd name="T3" fmla="*/ 0 h 105"/>
                <a:gd name="T4" fmla="*/ 32 w 352"/>
                <a:gd name="T5" fmla="*/ 5 h 105"/>
                <a:gd name="T6" fmla="*/ 16 w 352"/>
                <a:gd name="T7" fmla="*/ 15 h 105"/>
                <a:gd name="T8" fmla="*/ 4 w 352"/>
                <a:gd name="T9" fmla="*/ 32 h 105"/>
                <a:gd name="T10" fmla="*/ 0 w 352"/>
                <a:gd name="T11" fmla="*/ 52 h 105"/>
                <a:gd name="T12" fmla="*/ 4 w 352"/>
                <a:gd name="T13" fmla="*/ 73 h 105"/>
                <a:gd name="T14" fmla="*/ 16 w 352"/>
                <a:gd name="T15" fmla="*/ 90 h 105"/>
                <a:gd name="T16" fmla="*/ 32 w 352"/>
                <a:gd name="T17" fmla="*/ 100 h 105"/>
                <a:gd name="T18" fmla="*/ 53 w 352"/>
                <a:gd name="T19" fmla="*/ 105 h 105"/>
                <a:gd name="T20" fmla="*/ 298 w 352"/>
                <a:gd name="T21" fmla="*/ 105 h 105"/>
                <a:gd name="T22" fmla="*/ 319 w 352"/>
                <a:gd name="T23" fmla="*/ 100 h 105"/>
                <a:gd name="T24" fmla="*/ 336 w 352"/>
                <a:gd name="T25" fmla="*/ 90 h 105"/>
                <a:gd name="T26" fmla="*/ 348 w 352"/>
                <a:gd name="T27" fmla="*/ 73 h 105"/>
                <a:gd name="T28" fmla="*/ 352 w 352"/>
                <a:gd name="T29" fmla="*/ 52 h 105"/>
                <a:gd name="T30" fmla="*/ 348 w 352"/>
                <a:gd name="T31" fmla="*/ 32 h 105"/>
                <a:gd name="T32" fmla="*/ 336 w 352"/>
                <a:gd name="T33" fmla="*/ 15 h 105"/>
                <a:gd name="T34" fmla="*/ 319 w 352"/>
                <a:gd name="T35" fmla="*/ 5 h 105"/>
                <a:gd name="T36" fmla="*/ 298 w 352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5">
                  <a:moveTo>
                    <a:pt x="298" y="0"/>
                  </a:moveTo>
                  <a:lnTo>
                    <a:pt x="53" y="0"/>
                  </a:lnTo>
                  <a:lnTo>
                    <a:pt x="32" y="5"/>
                  </a:lnTo>
                  <a:lnTo>
                    <a:pt x="16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6" y="90"/>
                  </a:lnTo>
                  <a:lnTo>
                    <a:pt x="32" y="100"/>
                  </a:lnTo>
                  <a:lnTo>
                    <a:pt x="53" y="105"/>
                  </a:lnTo>
                  <a:lnTo>
                    <a:pt x="298" y="105"/>
                  </a:lnTo>
                  <a:lnTo>
                    <a:pt x="319" y="100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5"/>
                  </a:lnTo>
                  <a:lnTo>
                    <a:pt x="319" y="5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gray">
            <a:xfrm>
              <a:off x="5510213" y="4791075"/>
              <a:ext cx="558800" cy="165100"/>
            </a:xfrm>
            <a:custGeom>
              <a:avLst/>
              <a:gdLst>
                <a:gd name="T0" fmla="*/ 299 w 352"/>
                <a:gd name="T1" fmla="*/ 0 h 104"/>
                <a:gd name="T2" fmla="*/ 54 w 352"/>
                <a:gd name="T3" fmla="*/ 0 h 104"/>
                <a:gd name="T4" fmla="*/ 33 w 352"/>
                <a:gd name="T5" fmla="*/ 4 h 104"/>
                <a:gd name="T6" fmla="*/ 16 w 352"/>
                <a:gd name="T7" fmla="*/ 16 h 104"/>
                <a:gd name="T8" fmla="*/ 5 w 352"/>
                <a:gd name="T9" fmla="*/ 32 h 104"/>
                <a:gd name="T10" fmla="*/ 0 w 352"/>
                <a:gd name="T11" fmla="*/ 52 h 104"/>
                <a:gd name="T12" fmla="*/ 5 w 352"/>
                <a:gd name="T13" fmla="*/ 73 h 104"/>
                <a:gd name="T14" fmla="*/ 16 w 352"/>
                <a:gd name="T15" fmla="*/ 89 h 104"/>
                <a:gd name="T16" fmla="*/ 33 w 352"/>
                <a:gd name="T17" fmla="*/ 101 h 104"/>
                <a:gd name="T18" fmla="*/ 54 w 352"/>
                <a:gd name="T19" fmla="*/ 104 h 104"/>
                <a:gd name="T20" fmla="*/ 299 w 352"/>
                <a:gd name="T21" fmla="*/ 104 h 104"/>
                <a:gd name="T22" fmla="*/ 320 w 352"/>
                <a:gd name="T23" fmla="*/ 101 h 104"/>
                <a:gd name="T24" fmla="*/ 336 w 352"/>
                <a:gd name="T25" fmla="*/ 89 h 104"/>
                <a:gd name="T26" fmla="*/ 348 w 352"/>
                <a:gd name="T27" fmla="*/ 73 h 104"/>
                <a:gd name="T28" fmla="*/ 352 w 352"/>
                <a:gd name="T29" fmla="*/ 52 h 104"/>
                <a:gd name="T30" fmla="*/ 348 w 352"/>
                <a:gd name="T31" fmla="*/ 32 h 104"/>
                <a:gd name="T32" fmla="*/ 336 w 352"/>
                <a:gd name="T33" fmla="*/ 16 h 104"/>
                <a:gd name="T34" fmla="*/ 320 w 352"/>
                <a:gd name="T35" fmla="*/ 4 h 104"/>
                <a:gd name="T36" fmla="*/ 299 w 352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4">
                  <a:moveTo>
                    <a:pt x="299" y="0"/>
                  </a:moveTo>
                  <a:lnTo>
                    <a:pt x="54" y="0"/>
                  </a:lnTo>
                  <a:lnTo>
                    <a:pt x="33" y="4"/>
                  </a:lnTo>
                  <a:lnTo>
                    <a:pt x="16" y="16"/>
                  </a:lnTo>
                  <a:lnTo>
                    <a:pt x="5" y="32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6" y="89"/>
                  </a:lnTo>
                  <a:lnTo>
                    <a:pt x="33" y="101"/>
                  </a:lnTo>
                  <a:lnTo>
                    <a:pt x="54" y="104"/>
                  </a:lnTo>
                  <a:lnTo>
                    <a:pt x="299" y="104"/>
                  </a:lnTo>
                  <a:lnTo>
                    <a:pt x="320" y="101"/>
                  </a:lnTo>
                  <a:lnTo>
                    <a:pt x="336" y="89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6"/>
                  </a:lnTo>
                  <a:lnTo>
                    <a:pt x="320" y="4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gray">
            <a:xfrm>
              <a:off x="7546976" y="4179888"/>
              <a:ext cx="557213" cy="165100"/>
            </a:xfrm>
            <a:custGeom>
              <a:avLst/>
              <a:gdLst>
                <a:gd name="T0" fmla="*/ 297 w 351"/>
                <a:gd name="T1" fmla="*/ 0 h 104"/>
                <a:gd name="T2" fmla="*/ 52 w 351"/>
                <a:gd name="T3" fmla="*/ 0 h 104"/>
                <a:gd name="T4" fmla="*/ 31 w 351"/>
                <a:gd name="T5" fmla="*/ 4 h 104"/>
                <a:gd name="T6" fmla="*/ 15 w 351"/>
                <a:gd name="T7" fmla="*/ 16 h 104"/>
                <a:gd name="T8" fmla="*/ 3 w 351"/>
                <a:gd name="T9" fmla="*/ 32 h 104"/>
                <a:gd name="T10" fmla="*/ 0 w 351"/>
                <a:gd name="T11" fmla="*/ 52 h 104"/>
                <a:gd name="T12" fmla="*/ 3 w 351"/>
                <a:gd name="T13" fmla="*/ 72 h 104"/>
                <a:gd name="T14" fmla="*/ 15 w 351"/>
                <a:gd name="T15" fmla="*/ 89 h 104"/>
                <a:gd name="T16" fmla="*/ 31 w 351"/>
                <a:gd name="T17" fmla="*/ 101 h 104"/>
                <a:gd name="T18" fmla="*/ 52 w 351"/>
                <a:gd name="T19" fmla="*/ 104 h 104"/>
                <a:gd name="T20" fmla="*/ 297 w 351"/>
                <a:gd name="T21" fmla="*/ 104 h 104"/>
                <a:gd name="T22" fmla="*/ 318 w 351"/>
                <a:gd name="T23" fmla="*/ 101 h 104"/>
                <a:gd name="T24" fmla="*/ 336 w 351"/>
                <a:gd name="T25" fmla="*/ 89 h 104"/>
                <a:gd name="T26" fmla="*/ 346 w 351"/>
                <a:gd name="T27" fmla="*/ 72 h 104"/>
                <a:gd name="T28" fmla="*/ 351 w 351"/>
                <a:gd name="T29" fmla="*/ 52 h 104"/>
                <a:gd name="T30" fmla="*/ 346 w 351"/>
                <a:gd name="T31" fmla="*/ 32 h 104"/>
                <a:gd name="T32" fmla="*/ 336 w 351"/>
                <a:gd name="T33" fmla="*/ 16 h 104"/>
                <a:gd name="T34" fmla="*/ 318 w 351"/>
                <a:gd name="T35" fmla="*/ 4 h 104"/>
                <a:gd name="T36" fmla="*/ 297 w 351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4">
                  <a:moveTo>
                    <a:pt x="297" y="0"/>
                  </a:moveTo>
                  <a:lnTo>
                    <a:pt x="52" y="0"/>
                  </a:lnTo>
                  <a:lnTo>
                    <a:pt x="31" y="4"/>
                  </a:lnTo>
                  <a:lnTo>
                    <a:pt x="15" y="16"/>
                  </a:lnTo>
                  <a:lnTo>
                    <a:pt x="3" y="32"/>
                  </a:lnTo>
                  <a:lnTo>
                    <a:pt x="0" y="52"/>
                  </a:lnTo>
                  <a:lnTo>
                    <a:pt x="3" y="72"/>
                  </a:lnTo>
                  <a:lnTo>
                    <a:pt x="15" y="89"/>
                  </a:lnTo>
                  <a:lnTo>
                    <a:pt x="31" y="101"/>
                  </a:lnTo>
                  <a:lnTo>
                    <a:pt x="52" y="104"/>
                  </a:lnTo>
                  <a:lnTo>
                    <a:pt x="297" y="104"/>
                  </a:lnTo>
                  <a:lnTo>
                    <a:pt x="318" y="101"/>
                  </a:lnTo>
                  <a:lnTo>
                    <a:pt x="336" y="89"/>
                  </a:lnTo>
                  <a:lnTo>
                    <a:pt x="346" y="72"/>
                  </a:lnTo>
                  <a:lnTo>
                    <a:pt x="351" y="52"/>
                  </a:lnTo>
                  <a:lnTo>
                    <a:pt x="346" y="32"/>
                  </a:lnTo>
                  <a:lnTo>
                    <a:pt x="336" y="16"/>
                  </a:lnTo>
                  <a:lnTo>
                    <a:pt x="318" y="4"/>
                  </a:lnTo>
                  <a:lnTo>
                    <a:pt x="2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gray">
            <a:xfrm>
              <a:off x="6619876" y="4179888"/>
              <a:ext cx="615950" cy="165100"/>
            </a:xfrm>
            <a:custGeom>
              <a:avLst/>
              <a:gdLst>
                <a:gd name="T0" fmla="*/ 334 w 388"/>
                <a:gd name="T1" fmla="*/ 0 h 104"/>
                <a:gd name="T2" fmla="*/ 53 w 388"/>
                <a:gd name="T3" fmla="*/ 0 h 104"/>
                <a:gd name="T4" fmla="*/ 32 w 388"/>
                <a:gd name="T5" fmla="*/ 4 h 104"/>
                <a:gd name="T6" fmla="*/ 16 w 388"/>
                <a:gd name="T7" fmla="*/ 16 h 104"/>
                <a:gd name="T8" fmla="*/ 4 w 388"/>
                <a:gd name="T9" fmla="*/ 32 h 104"/>
                <a:gd name="T10" fmla="*/ 0 w 388"/>
                <a:gd name="T11" fmla="*/ 52 h 104"/>
                <a:gd name="T12" fmla="*/ 4 w 388"/>
                <a:gd name="T13" fmla="*/ 72 h 104"/>
                <a:gd name="T14" fmla="*/ 16 w 388"/>
                <a:gd name="T15" fmla="*/ 89 h 104"/>
                <a:gd name="T16" fmla="*/ 32 w 388"/>
                <a:gd name="T17" fmla="*/ 101 h 104"/>
                <a:gd name="T18" fmla="*/ 53 w 388"/>
                <a:gd name="T19" fmla="*/ 104 h 104"/>
                <a:gd name="T20" fmla="*/ 334 w 388"/>
                <a:gd name="T21" fmla="*/ 104 h 104"/>
                <a:gd name="T22" fmla="*/ 355 w 388"/>
                <a:gd name="T23" fmla="*/ 101 h 104"/>
                <a:gd name="T24" fmla="*/ 371 w 388"/>
                <a:gd name="T25" fmla="*/ 89 h 104"/>
                <a:gd name="T26" fmla="*/ 383 w 388"/>
                <a:gd name="T27" fmla="*/ 72 h 104"/>
                <a:gd name="T28" fmla="*/ 388 w 388"/>
                <a:gd name="T29" fmla="*/ 52 h 104"/>
                <a:gd name="T30" fmla="*/ 383 w 388"/>
                <a:gd name="T31" fmla="*/ 32 h 104"/>
                <a:gd name="T32" fmla="*/ 371 w 388"/>
                <a:gd name="T33" fmla="*/ 16 h 104"/>
                <a:gd name="T34" fmla="*/ 355 w 388"/>
                <a:gd name="T35" fmla="*/ 4 h 104"/>
                <a:gd name="T36" fmla="*/ 334 w 388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8" h="104">
                  <a:moveTo>
                    <a:pt x="334" y="0"/>
                  </a:moveTo>
                  <a:lnTo>
                    <a:pt x="53" y="0"/>
                  </a:lnTo>
                  <a:lnTo>
                    <a:pt x="32" y="4"/>
                  </a:lnTo>
                  <a:lnTo>
                    <a:pt x="16" y="16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2"/>
                  </a:lnTo>
                  <a:lnTo>
                    <a:pt x="16" y="89"/>
                  </a:lnTo>
                  <a:lnTo>
                    <a:pt x="32" y="101"/>
                  </a:lnTo>
                  <a:lnTo>
                    <a:pt x="53" y="104"/>
                  </a:lnTo>
                  <a:lnTo>
                    <a:pt x="334" y="104"/>
                  </a:lnTo>
                  <a:lnTo>
                    <a:pt x="355" y="101"/>
                  </a:lnTo>
                  <a:lnTo>
                    <a:pt x="371" y="89"/>
                  </a:lnTo>
                  <a:lnTo>
                    <a:pt x="383" y="72"/>
                  </a:lnTo>
                  <a:lnTo>
                    <a:pt x="388" y="52"/>
                  </a:lnTo>
                  <a:lnTo>
                    <a:pt x="383" y="32"/>
                  </a:lnTo>
                  <a:lnTo>
                    <a:pt x="371" y="16"/>
                  </a:lnTo>
                  <a:lnTo>
                    <a:pt x="355" y="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gray">
            <a:xfrm>
              <a:off x="6381751" y="4791075"/>
              <a:ext cx="612775" cy="165100"/>
            </a:xfrm>
            <a:custGeom>
              <a:avLst/>
              <a:gdLst>
                <a:gd name="T0" fmla="*/ 334 w 386"/>
                <a:gd name="T1" fmla="*/ 0 h 104"/>
                <a:gd name="T2" fmla="*/ 53 w 386"/>
                <a:gd name="T3" fmla="*/ 0 h 104"/>
                <a:gd name="T4" fmla="*/ 32 w 386"/>
                <a:gd name="T5" fmla="*/ 4 h 104"/>
                <a:gd name="T6" fmla="*/ 16 w 386"/>
                <a:gd name="T7" fmla="*/ 16 h 104"/>
                <a:gd name="T8" fmla="*/ 4 w 386"/>
                <a:gd name="T9" fmla="*/ 32 h 104"/>
                <a:gd name="T10" fmla="*/ 0 w 386"/>
                <a:gd name="T11" fmla="*/ 52 h 104"/>
                <a:gd name="T12" fmla="*/ 4 w 386"/>
                <a:gd name="T13" fmla="*/ 73 h 104"/>
                <a:gd name="T14" fmla="*/ 16 w 386"/>
                <a:gd name="T15" fmla="*/ 89 h 104"/>
                <a:gd name="T16" fmla="*/ 32 w 386"/>
                <a:gd name="T17" fmla="*/ 101 h 104"/>
                <a:gd name="T18" fmla="*/ 53 w 386"/>
                <a:gd name="T19" fmla="*/ 104 h 104"/>
                <a:gd name="T20" fmla="*/ 334 w 386"/>
                <a:gd name="T21" fmla="*/ 104 h 104"/>
                <a:gd name="T22" fmla="*/ 355 w 386"/>
                <a:gd name="T23" fmla="*/ 101 h 104"/>
                <a:gd name="T24" fmla="*/ 371 w 386"/>
                <a:gd name="T25" fmla="*/ 89 h 104"/>
                <a:gd name="T26" fmla="*/ 383 w 386"/>
                <a:gd name="T27" fmla="*/ 73 h 104"/>
                <a:gd name="T28" fmla="*/ 386 w 386"/>
                <a:gd name="T29" fmla="*/ 52 h 104"/>
                <a:gd name="T30" fmla="*/ 383 w 386"/>
                <a:gd name="T31" fmla="*/ 32 h 104"/>
                <a:gd name="T32" fmla="*/ 371 w 386"/>
                <a:gd name="T33" fmla="*/ 16 h 104"/>
                <a:gd name="T34" fmla="*/ 355 w 386"/>
                <a:gd name="T35" fmla="*/ 4 h 104"/>
                <a:gd name="T36" fmla="*/ 334 w 386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6" h="104">
                  <a:moveTo>
                    <a:pt x="334" y="0"/>
                  </a:moveTo>
                  <a:lnTo>
                    <a:pt x="53" y="0"/>
                  </a:lnTo>
                  <a:lnTo>
                    <a:pt x="32" y="4"/>
                  </a:lnTo>
                  <a:lnTo>
                    <a:pt x="16" y="16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6" y="89"/>
                  </a:lnTo>
                  <a:lnTo>
                    <a:pt x="32" y="101"/>
                  </a:lnTo>
                  <a:lnTo>
                    <a:pt x="53" y="104"/>
                  </a:lnTo>
                  <a:lnTo>
                    <a:pt x="334" y="104"/>
                  </a:lnTo>
                  <a:lnTo>
                    <a:pt x="355" y="101"/>
                  </a:lnTo>
                  <a:lnTo>
                    <a:pt x="371" y="89"/>
                  </a:lnTo>
                  <a:lnTo>
                    <a:pt x="383" y="73"/>
                  </a:lnTo>
                  <a:lnTo>
                    <a:pt x="386" y="52"/>
                  </a:lnTo>
                  <a:lnTo>
                    <a:pt x="383" y="32"/>
                  </a:lnTo>
                  <a:lnTo>
                    <a:pt x="371" y="16"/>
                  </a:lnTo>
                  <a:lnTo>
                    <a:pt x="355" y="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gray">
            <a:xfrm>
              <a:off x="6437313" y="5021263"/>
              <a:ext cx="557213" cy="166688"/>
            </a:xfrm>
            <a:custGeom>
              <a:avLst/>
              <a:gdLst>
                <a:gd name="T0" fmla="*/ 299 w 351"/>
                <a:gd name="T1" fmla="*/ 0 h 105"/>
                <a:gd name="T2" fmla="*/ 54 w 351"/>
                <a:gd name="T3" fmla="*/ 0 h 105"/>
                <a:gd name="T4" fmla="*/ 33 w 351"/>
                <a:gd name="T5" fmla="*/ 5 h 105"/>
                <a:gd name="T6" fmla="*/ 15 w 351"/>
                <a:gd name="T7" fmla="*/ 17 h 105"/>
                <a:gd name="T8" fmla="*/ 5 w 351"/>
                <a:gd name="T9" fmla="*/ 33 h 105"/>
                <a:gd name="T10" fmla="*/ 0 w 351"/>
                <a:gd name="T11" fmla="*/ 52 h 105"/>
                <a:gd name="T12" fmla="*/ 5 w 351"/>
                <a:gd name="T13" fmla="*/ 73 h 105"/>
                <a:gd name="T14" fmla="*/ 15 w 351"/>
                <a:gd name="T15" fmla="*/ 90 h 105"/>
                <a:gd name="T16" fmla="*/ 33 w 351"/>
                <a:gd name="T17" fmla="*/ 102 h 105"/>
                <a:gd name="T18" fmla="*/ 54 w 351"/>
                <a:gd name="T19" fmla="*/ 105 h 105"/>
                <a:gd name="T20" fmla="*/ 299 w 351"/>
                <a:gd name="T21" fmla="*/ 105 h 105"/>
                <a:gd name="T22" fmla="*/ 320 w 351"/>
                <a:gd name="T23" fmla="*/ 102 h 105"/>
                <a:gd name="T24" fmla="*/ 336 w 351"/>
                <a:gd name="T25" fmla="*/ 90 h 105"/>
                <a:gd name="T26" fmla="*/ 348 w 351"/>
                <a:gd name="T27" fmla="*/ 73 h 105"/>
                <a:gd name="T28" fmla="*/ 351 w 351"/>
                <a:gd name="T29" fmla="*/ 52 h 105"/>
                <a:gd name="T30" fmla="*/ 348 w 351"/>
                <a:gd name="T31" fmla="*/ 33 h 105"/>
                <a:gd name="T32" fmla="*/ 336 w 351"/>
                <a:gd name="T33" fmla="*/ 17 h 105"/>
                <a:gd name="T34" fmla="*/ 320 w 351"/>
                <a:gd name="T35" fmla="*/ 5 h 105"/>
                <a:gd name="T36" fmla="*/ 299 w 351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5">
                  <a:moveTo>
                    <a:pt x="299" y="0"/>
                  </a:moveTo>
                  <a:lnTo>
                    <a:pt x="54" y="0"/>
                  </a:lnTo>
                  <a:lnTo>
                    <a:pt x="33" y="5"/>
                  </a:lnTo>
                  <a:lnTo>
                    <a:pt x="15" y="17"/>
                  </a:lnTo>
                  <a:lnTo>
                    <a:pt x="5" y="33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5" y="90"/>
                  </a:lnTo>
                  <a:lnTo>
                    <a:pt x="33" y="102"/>
                  </a:lnTo>
                  <a:lnTo>
                    <a:pt x="54" y="105"/>
                  </a:lnTo>
                  <a:lnTo>
                    <a:pt x="299" y="105"/>
                  </a:lnTo>
                  <a:lnTo>
                    <a:pt x="320" y="102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1" y="52"/>
                  </a:lnTo>
                  <a:lnTo>
                    <a:pt x="348" y="33"/>
                  </a:lnTo>
                  <a:lnTo>
                    <a:pt x="336" y="17"/>
                  </a:lnTo>
                  <a:lnTo>
                    <a:pt x="320" y="5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gray">
            <a:xfrm>
              <a:off x="6450013" y="3332163"/>
              <a:ext cx="346075" cy="544513"/>
            </a:xfrm>
            <a:custGeom>
              <a:avLst/>
              <a:gdLst>
                <a:gd name="T0" fmla="*/ 126 w 218"/>
                <a:gd name="T1" fmla="*/ 18 h 343"/>
                <a:gd name="T2" fmla="*/ 101 w 218"/>
                <a:gd name="T3" fmla="*/ 49 h 343"/>
                <a:gd name="T4" fmla="*/ 77 w 218"/>
                <a:gd name="T5" fmla="*/ 83 h 343"/>
                <a:gd name="T6" fmla="*/ 56 w 218"/>
                <a:gd name="T7" fmla="*/ 122 h 343"/>
                <a:gd name="T8" fmla="*/ 37 w 218"/>
                <a:gd name="T9" fmla="*/ 166 h 343"/>
                <a:gd name="T10" fmla="*/ 19 w 218"/>
                <a:gd name="T11" fmla="*/ 218 h 343"/>
                <a:gd name="T12" fmla="*/ 1 w 218"/>
                <a:gd name="T13" fmla="*/ 278 h 343"/>
                <a:gd name="T14" fmla="*/ 0 w 218"/>
                <a:gd name="T15" fmla="*/ 294 h 343"/>
                <a:gd name="T16" fmla="*/ 4 w 218"/>
                <a:gd name="T17" fmla="*/ 311 h 343"/>
                <a:gd name="T18" fmla="*/ 12 w 218"/>
                <a:gd name="T19" fmla="*/ 324 h 343"/>
                <a:gd name="T20" fmla="*/ 23 w 218"/>
                <a:gd name="T21" fmla="*/ 334 h 343"/>
                <a:gd name="T22" fmla="*/ 40 w 218"/>
                <a:gd name="T23" fmla="*/ 342 h 343"/>
                <a:gd name="T24" fmla="*/ 56 w 218"/>
                <a:gd name="T25" fmla="*/ 343 h 343"/>
                <a:gd name="T26" fmla="*/ 73 w 218"/>
                <a:gd name="T27" fmla="*/ 339 h 343"/>
                <a:gd name="T28" fmla="*/ 86 w 218"/>
                <a:gd name="T29" fmla="*/ 331 h 343"/>
                <a:gd name="T30" fmla="*/ 98 w 218"/>
                <a:gd name="T31" fmla="*/ 319 h 343"/>
                <a:gd name="T32" fmla="*/ 104 w 218"/>
                <a:gd name="T33" fmla="*/ 305 h 343"/>
                <a:gd name="T34" fmla="*/ 119 w 218"/>
                <a:gd name="T35" fmla="*/ 253 h 343"/>
                <a:gd name="T36" fmla="*/ 133 w 218"/>
                <a:gd name="T37" fmla="*/ 208 h 343"/>
                <a:gd name="T38" fmla="*/ 150 w 218"/>
                <a:gd name="T39" fmla="*/ 171 h 343"/>
                <a:gd name="T40" fmla="*/ 166 w 218"/>
                <a:gd name="T41" fmla="*/ 140 h 343"/>
                <a:gd name="T42" fmla="*/ 185 w 218"/>
                <a:gd name="T43" fmla="*/ 111 h 343"/>
                <a:gd name="T44" fmla="*/ 205 w 218"/>
                <a:gd name="T45" fmla="*/ 86 h 343"/>
                <a:gd name="T46" fmla="*/ 214 w 218"/>
                <a:gd name="T47" fmla="*/ 73 h 343"/>
                <a:gd name="T48" fmla="*/ 218 w 218"/>
                <a:gd name="T49" fmla="*/ 56 h 343"/>
                <a:gd name="T50" fmla="*/ 217 w 218"/>
                <a:gd name="T51" fmla="*/ 41 h 343"/>
                <a:gd name="T52" fmla="*/ 211 w 218"/>
                <a:gd name="T53" fmla="*/ 27 h 343"/>
                <a:gd name="T54" fmla="*/ 200 w 218"/>
                <a:gd name="T55" fmla="*/ 13 h 343"/>
                <a:gd name="T56" fmla="*/ 185 w 218"/>
                <a:gd name="T57" fmla="*/ 4 h 343"/>
                <a:gd name="T58" fmla="*/ 171 w 218"/>
                <a:gd name="T59" fmla="*/ 0 h 343"/>
                <a:gd name="T60" fmla="*/ 154 w 218"/>
                <a:gd name="T61" fmla="*/ 1 h 343"/>
                <a:gd name="T62" fmla="*/ 139 w 218"/>
                <a:gd name="T63" fmla="*/ 7 h 343"/>
                <a:gd name="T64" fmla="*/ 126 w 218"/>
                <a:gd name="T65" fmla="*/ 18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8" h="343">
                  <a:moveTo>
                    <a:pt x="126" y="18"/>
                  </a:moveTo>
                  <a:lnTo>
                    <a:pt x="101" y="49"/>
                  </a:lnTo>
                  <a:lnTo>
                    <a:pt x="77" y="83"/>
                  </a:lnTo>
                  <a:lnTo>
                    <a:pt x="56" y="122"/>
                  </a:lnTo>
                  <a:lnTo>
                    <a:pt x="37" y="166"/>
                  </a:lnTo>
                  <a:lnTo>
                    <a:pt x="19" y="218"/>
                  </a:lnTo>
                  <a:lnTo>
                    <a:pt x="1" y="278"/>
                  </a:lnTo>
                  <a:lnTo>
                    <a:pt x="0" y="294"/>
                  </a:lnTo>
                  <a:lnTo>
                    <a:pt x="4" y="311"/>
                  </a:lnTo>
                  <a:lnTo>
                    <a:pt x="12" y="324"/>
                  </a:lnTo>
                  <a:lnTo>
                    <a:pt x="23" y="334"/>
                  </a:lnTo>
                  <a:lnTo>
                    <a:pt x="40" y="342"/>
                  </a:lnTo>
                  <a:lnTo>
                    <a:pt x="56" y="343"/>
                  </a:lnTo>
                  <a:lnTo>
                    <a:pt x="73" y="339"/>
                  </a:lnTo>
                  <a:lnTo>
                    <a:pt x="86" y="331"/>
                  </a:lnTo>
                  <a:lnTo>
                    <a:pt x="98" y="319"/>
                  </a:lnTo>
                  <a:lnTo>
                    <a:pt x="104" y="305"/>
                  </a:lnTo>
                  <a:lnTo>
                    <a:pt x="119" y="253"/>
                  </a:lnTo>
                  <a:lnTo>
                    <a:pt x="133" y="208"/>
                  </a:lnTo>
                  <a:lnTo>
                    <a:pt x="150" y="171"/>
                  </a:lnTo>
                  <a:lnTo>
                    <a:pt x="166" y="140"/>
                  </a:lnTo>
                  <a:lnTo>
                    <a:pt x="185" y="111"/>
                  </a:lnTo>
                  <a:lnTo>
                    <a:pt x="205" y="86"/>
                  </a:lnTo>
                  <a:lnTo>
                    <a:pt x="214" y="73"/>
                  </a:lnTo>
                  <a:lnTo>
                    <a:pt x="218" y="56"/>
                  </a:lnTo>
                  <a:lnTo>
                    <a:pt x="217" y="41"/>
                  </a:lnTo>
                  <a:lnTo>
                    <a:pt x="211" y="27"/>
                  </a:lnTo>
                  <a:lnTo>
                    <a:pt x="200" y="13"/>
                  </a:lnTo>
                  <a:lnTo>
                    <a:pt x="185" y="4"/>
                  </a:lnTo>
                  <a:lnTo>
                    <a:pt x="171" y="0"/>
                  </a:lnTo>
                  <a:lnTo>
                    <a:pt x="154" y="1"/>
                  </a:lnTo>
                  <a:lnTo>
                    <a:pt x="139" y="7"/>
                  </a:lnTo>
                  <a:lnTo>
                    <a:pt x="126" y="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gray">
            <a:xfrm>
              <a:off x="6805613" y="5257800"/>
              <a:ext cx="347663" cy="546100"/>
            </a:xfrm>
            <a:custGeom>
              <a:avLst/>
              <a:gdLst>
                <a:gd name="T0" fmla="*/ 92 w 219"/>
                <a:gd name="T1" fmla="*/ 326 h 344"/>
                <a:gd name="T2" fmla="*/ 119 w 219"/>
                <a:gd name="T3" fmla="*/ 295 h 344"/>
                <a:gd name="T4" fmla="*/ 141 w 219"/>
                <a:gd name="T5" fmla="*/ 260 h 344"/>
                <a:gd name="T6" fmla="*/ 162 w 219"/>
                <a:gd name="T7" fmla="*/ 222 h 344"/>
                <a:gd name="T8" fmla="*/ 181 w 219"/>
                <a:gd name="T9" fmla="*/ 177 h 344"/>
                <a:gd name="T10" fmla="*/ 199 w 219"/>
                <a:gd name="T11" fmla="*/ 125 h 344"/>
                <a:gd name="T12" fmla="*/ 217 w 219"/>
                <a:gd name="T13" fmla="*/ 66 h 344"/>
                <a:gd name="T14" fmla="*/ 219 w 219"/>
                <a:gd name="T15" fmla="*/ 49 h 344"/>
                <a:gd name="T16" fmla="*/ 214 w 219"/>
                <a:gd name="T17" fmla="*/ 33 h 344"/>
                <a:gd name="T18" fmla="*/ 207 w 219"/>
                <a:gd name="T19" fmla="*/ 19 h 344"/>
                <a:gd name="T20" fmla="*/ 195 w 219"/>
                <a:gd name="T21" fmla="*/ 9 h 344"/>
                <a:gd name="T22" fmla="*/ 179 w 219"/>
                <a:gd name="T23" fmla="*/ 2 h 344"/>
                <a:gd name="T24" fmla="*/ 162 w 219"/>
                <a:gd name="T25" fmla="*/ 0 h 344"/>
                <a:gd name="T26" fmla="*/ 146 w 219"/>
                <a:gd name="T27" fmla="*/ 5 h 344"/>
                <a:gd name="T28" fmla="*/ 132 w 219"/>
                <a:gd name="T29" fmla="*/ 12 h 344"/>
                <a:gd name="T30" fmla="*/ 121 w 219"/>
                <a:gd name="T31" fmla="*/ 24 h 344"/>
                <a:gd name="T32" fmla="*/ 115 w 219"/>
                <a:gd name="T33" fmla="*/ 40 h 344"/>
                <a:gd name="T34" fmla="*/ 100 w 219"/>
                <a:gd name="T35" fmla="*/ 91 h 344"/>
                <a:gd name="T36" fmla="*/ 85 w 219"/>
                <a:gd name="T37" fmla="*/ 135 h 344"/>
                <a:gd name="T38" fmla="*/ 69 w 219"/>
                <a:gd name="T39" fmla="*/ 173 h 344"/>
                <a:gd name="T40" fmla="*/ 52 w 219"/>
                <a:gd name="T41" fmla="*/ 205 h 344"/>
                <a:gd name="T42" fmla="*/ 33 w 219"/>
                <a:gd name="T43" fmla="*/ 232 h 344"/>
                <a:gd name="T44" fmla="*/ 14 w 219"/>
                <a:gd name="T45" fmla="*/ 257 h 344"/>
                <a:gd name="T46" fmla="*/ 5 w 219"/>
                <a:gd name="T47" fmla="*/ 271 h 344"/>
                <a:gd name="T48" fmla="*/ 0 w 219"/>
                <a:gd name="T49" fmla="*/ 287 h 344"/>
                <a:gd name="T50" fmla="*/ 2 w 219"/>
                <a:gd name="T51" fmla="*/ 302 h 344"/>
                <a:gd name="T52" fmla="*/ 8 w 219"/>
                <a:gd name="T53" fmla="*/ 317 h 344"/>
                <a:gd name="T54" fmla="*/ 18 w 219"/>
                <a:gd name="T55" fmla="*/ 330 h 344"/>
                <a:gd name="T56" fmla="*/ 33 w 219"/>
                <a:gd name="T57" fmla="*/ 339 h 344"/>
                <a:gd name="T58" fmla="*/ 48 w 219"/>
                <a:gd name="T59" fmla="*/ 344 h 344"/>
                <a:gd name="T60" fmla="*/ 64 w 219"/>
                <a:gd name="T61" fmla="*/ 342 h 344"/>
                <a:gd name="T62" fmla="*/ 80 w 219"/>
                <a:gd name="T63" fmla="*/ 336 h 344"/>
                <a:gd name="T64" fmla="*/ 92 w 219"/>
                <a:gd name="T65" fmla="*/ 32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9" h="344">
                  <a:moveTo>
                    <a:pt x="92" y="326"/>
                  </a:moveTo>
                  <a:lnTo>
                    <a:pt x="119" y="295"/>
                  </a:lnTo>
                  <a:lnTo>
                    <a:pt x="141" y="260"/>
                  </a:lnTo>
                  <a:lnTo>
                    <a:pt x="162" y="222"/>
                  </a:lnTo>
                  <a:lnTo>
                    <a:pt x="181" y="177"/>
                  </a:lnTo>
                  <a:lnTo>
                    <a:pt x="199" y="125"/>
                  </a:lnTo>
                  <a:lnTo>
                    <a:pt x="217" y="66"/>
                  </a:lnTo>
                  <a:lnTo>
                    <a:pt x="219" y="49"/>
                  </a:lnTo>
                  <a:lnTo>
                    <a:pt x="214" y="33"/>
                  </a:lnTo>
                  <a:lnTo>
                    <a:pt x="207" y="19"/>
                  </a:lnTo>
                  <a:lnTo>
                    <a:pt x="195" y="9"/>
                  </a:lnTo>
                  <a:lnTo>
                    <a:pt x="179" y="2"/>
                  </a:lnTo>
                  <a:lnTo>
                    <a:pt x="162" y="0"/>
                  </a:lnTo>
                  <a:lnTo>
                    <a:pt x="146" y="5"/>
                  </a:lnTo>
                  <a:lnTo>
                    <a:pt x="132" y="12"/>
                  </a:lnTo>
                  <a:lnTo>
                    <a:pt x="121" y="24"/>
                  </a:lnTo>
                  <a:lnTo>
                    <a:pt x="115" y="40"/>
                  </a:lnTo>
                  <a:lnTo>
                    <a:pt x="100" y="91"/>
                  </a:lnTo>
                  <a:lnTo>
                    <a:pt x="85" y="135"/>
                  </a:lnTo>
                  <a:lnTo>
                    <a:pt x="69" y="173"/>
                  </a:lnTo>
                  <a:lnTo>
                    <a:pt x="52" y="205"/>
                  </a:lnTo>
                  <a:lnTo>
                    <a:pt x="33" y="232"/>
                  </a:lnTo>
                  <a:lnTo>
                    <a:pt x="14" y="257"/>
                  </a:lnTo>
                  <a:lnTo>
                    <a:pt x="5" y="271"/>
                  </a:lnTo>
                  <a:lnTo>
                    <a:pt x="0" y="287"/>
                  </a:lnTo>
                  <a:lnTo>
                    <a:pt x="2" y="302"/>
                  </a:lnTo>
                  <a:lnTo>
                    <a:pt x="8" y="317"/>
                  </a:lnTo>
                  <a:lnTo>
                    <a:pt x="18" y="330"/>
                  </a:lnTo>
                  <a:lnTo>
                    <a:pt x="33" y="339"/>
                  </a:lnTo>
                  <a:lnTo>
                    <a:pt x="48" y="344"/>
                  </a:lnTo>
                  <a:lnTo>
                    <a:pt x="64" y="342"/>
                  </a:lnTo>
                  <a:lnTo>
                    <a:pt x="80" y="336"/>
                  </a:lnTo>
                  <a:lnTo>
                    <a:pt x="92" y="32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gray">
            <a:xfrm>
              <a:off x="7077076" y="4414838"/>
              <a:ext cx="182563" cy="541338"/>
            </a:xfrm>
            <a:custGeom>
              <a:avLst/>
              <a:gdLst>
                <a:gd name="T0" fmla="*/ 106 w 115"/>
                <a:gd name="T1" fmla="*/ 293 h 341"/>
                <a:gd name="T2" fmla="*/ 109 w 115"/>
                <a:gd name="T3" fmla="*/ 255 h 341"/>
                <a:gd name="T4" fmla="*/ 112 w 115"/>
                <a:gd name="T5" fmla="*/ 220 h 341"/>
                <a:gd name="T6" fmla="*/ 113 w 115"/>
                <a:gd name="T7" fmla="*/ 188 h 341"/>
                <a:gd name="T8" fmla="*/ 115 w 115"/>
                <a:gd name="T9" fmla="*/ 153 h 341"/>
                <a:gd name="T10" fmla="*/ 115 w 115"/>
                <a:gd name="T11" fmla="*/ 112 h 341"/>
                <a:gd name="T12" fmla="*/ 115 w 115"/>
                <a:gd name="T13" fmla="*/ 94 h 341"/>
                <a:gd name="T14" fmla="*/ 115 w 115"/>
                <a:gd name="T15" fmla="*/ 81 h 341"/>
                <a:gd name="T16" fmla="*/ 115 w 115"/>
                <a:gd name="T17" fmla="*/ 67 h 341"/>
                <a:gd name="T18" fmla="*/ 113 w 115"/>
                <a:gd name="T19" fmla="*/ 51 h 341"/>
                <a:gd name="T20" fmla="*/ 109 w 115"/>
                <a:gd name="T21" fmla="*/ 30 h 341"/>
                <a:gd name="T22" fmla="*/ 97 w 115"/>
                <a:gd name="T23" fmla="*/ 15 h 341"/>
                <a:gd name="T24" fmla="*/ 80 w 115"/>
                <a:gd name="T25" fmla="*/ 3 h 341"/>
                <a:gd name="T26" fmla="*/ 60 w 115"/>
                <a:gd name="T27" fmla="*/ 0 h 341"/>
                <a:gd name="T28" fmla="*/ 39 w 115"/>
                <a:gd name="T29" fmla="*/ 5 h 341"/>
                <a:gd name="T30" fmla="*/ 22 w 115"/>
                <a:gd name="T31" fmla="*/ 17 h 341"/>
                <a:gd name="T32" fmla="*/ 12 w 115"/>
                <a:gd name="T33" fmla="*/ 33 h 341"/>
                <a:gd name="T34" fmla="*/ 8 w 115"/>
                <a:gd name="T35" fmla="*/ 54 h 341"/>
                <a:gd name="T36" fmla="*/ 9 w 115"/>
                <a:gd name="T37" fmla="*/ 70 h 341"/>
                <a:gd name="T38" fmla="*/ 9 w 115"/>
                <a:gd name="T39" fmla="*/ 82 h 341"/>
                <a:gd name="T40" fmla="*/ 9 w 115"/>
                <a:gd name="T41" fmla="*/ 95 h 341"/>
                <a:gd name="T42" fmla="*/ 9 w 115"/>
                <a:gd name="T43" fmla="*/ 112 h 341"/>
                <a:gd name="T44" fmla="*/ 9 w 115"/>
                <a:gd name="T45" fmla="*/ 150 h 341"/>
                <a:gd name="T46" fmla="*/ 8 w 115"/>
                <a:gd name="T47" fmla="*/ 185 h 341"/>
                <a:gd name="T48" fmla="*/ 6 w 115"/>
                <a:gd name="T49" fmla="*/ 214 h 341"/>
                <a:gd name="T50" fmla="*/ 3 w 115"/>
                <a:gd name="T51" fmla="*/ 247 h 341"/>
                <a:gd name="T52" fmla="*/ 0 w 115"/>
                <a:gd name="T53" fmla="*/ 284 h 341"/>
                <a:gd name="T54" fmla="*/ 2 w 115"/>
                <a:gd name="T55" fmla="*/ 305 h 341"/>
                <a:gd name="T56" fmla="*/ 12 w 115"/>
                <a:gd name="T57" fmla="*/ 323 h 341"/>
                <a:gd name="T58" fmla="*/ 28 w 115"/>
                <a:gd name="T59" fmla="*/ 335 h 341"/>
                <a:gd name="T60" fmla="*/ 48 w 115"/>
                <a:gd name="T61" fmla="*/ 341 h 341"/>
                <a:gd name="T62" fmla="*/ 68 w 115"/>
                <a:gd name="T63" fmla="*/ 339 h 341"/>
                <a:gd name="T64" fmla="*/ 86 w 115"/>
                <a:gd name="T65" fmla="*/ 329 h 341"/>
                <a:gd name="T66" fmla="*/ 100 w 115"/>
                <a:gd name="T67" fmla="*/ 314 h 341"/>
                <a:gd name="T68" fmla="*/ 106 w 115"/>
                <a:gd name="T69" fmla="*/ 293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5" h="341">
                  <a:moveTo>
                    <a:pt x="106" y="293"/>
                  </a:moveTo>
                  <a:lnTo>
                    <a:pt x="109" y="255"/>
                  </a:lnTo>
                  <a:lnTo>
                    <a:pt x="112" y="220"/>
                  </a:lnTo>
                  <a:lnTo>
                    <a:pt x="113" y="188"/>
                  </a:lnTo>
                  <a:lnTo>
                    <a:pt x="115" y="153"/>
                  </a:lnTo>
                  <a:lnTo>
                    <a:pt x="115" y="112"/>
                  </a:lnTo>
                  <a:lnTo>
                    <a:pt x="115" y="94"/>
                  </a:lnTo>
                  <a:lnTo>
                    <a:pt x="115" y="81"/>
                  </a:lnTo>
                  <a:lnTo>
                    <a:pt x="115" y="67"/>
                  </a:lnTo>
                  <a:lnTo>
                    <a:pt x="113" y="51"/>
                  </a:lnTo>
                  <a:lnTo>
                    <a:pt x="109" y="30"/>
                  </a:lnTo>
                  <a:lnTo>
                    <a:pt x="97" y="15"/>
                  </a:lnTo>
                  <a:lnTo>
                    <a:pt x="80" y="3"/>
                  </a:lnTo>
                  <a:lnTo>
                    <a:pt x="60" y="0"/>
                  </a:lnTo>
                  <a:lnTo>
                    <a:pt x="39" y="5"/>
                  </a:lnTo>
                  <a:lnTo>
                    <a:pt x="22" y="17"/>
                  </a:lnTo>
                  <a:lnTo>
                    <a:pt x="12" y="33"/>
                  </a:lnTo>
                  <a:lnTo>
                    <a:pt x="8" y="54"/>
                  </a:lnTo>
                  <a:lnTo>
                    <a:pt x="9" y="70"/>
                  </a:lnTo>
                  <a:lnTo>
                    <a:pt x="9" y="82"/>
                  </a:lnTo>
                  <a:lnTo>
                    <a:pt x="9" y="95"/>
                  </a:lnTo>
                  <a:lnTo>
                    <a:pt x="9" y="112"/>
                  </a:lnTo>
                  <a:lnTo>
                    <a:pt x="9" y="150"/>
                  </a:lnTo>
                  <a:lnTo>
                    <a:pt x="8" y="185"/>
                  </a:lnTo>
                  <a:lnTo>
                    <a:pt x="6" y="214"/>
                  </a:lnTo>
                  <a:lnTo>
                    <a:pt x="3" y="247"/>
                  </a:lnTo>
                  <a:lnTo>
                    <a:pt x="0" y="284"/>
                  </a:lnTo>
                  <a:lnTo>
                    <a:pt x="2" y="305"/>
                  </a:lnTo>
                  <a:lnTo>
                    <a:pt x="12" y="323"/>
                  </a:lnTo>
                  <a:lnTo>
                    <a:pt x="28" y="335"/>
                  </a:lnTo>
                  <a:lnTo>
                    <a:pt x="48" y="341"/>
                  </a:lnTo>
                  <a:lnTo>
                    <a:pt x="68" y="339"/>
                  </a:lnTo>
                  <a:lnTo>
                    <a:pt x="86" y="329"/>
                  </a:lnTo>
                  <a:lnTo>
                    <a:pt x="100" y="314"/>
                  </a:lnTo>
                  <a:lnTo>
                    <a:pt x="106" y="2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gray">
            <a:xfrm>
              <a:off x="7319963" y="4414838"/>
              <a:ext cx="188913" cy="541338"/>
            </a:xfrm>
            <a:custGeom>
              <a:avLst/>
              <a:gdLst>
                <a:gd name="T0" fmla="*/ 104 w 119"/>
                <a:gd name="T1" fmla="*/ 296 h 341"/>
                <a:gd name="T2" fmla="*/ 110 w 119"/>
                <a:gd name="T3" fmla="*/ 256 h 341"/>
                <a:gd name="T4" fmla="*/ 115 w 119"/>
                <a:gd name="T5" fmla="*/ 222 h 341"/>
                <a:gd name="T6" fmla="*/ 118 w 119"/>
                <a:gd name="T7" fmla="*/ 189 h 341"/>
                <a:gd name="T8" fmla="*/ 119 w 119"/>
                <a:gd name="T9" fmla="*/ 153 h 341"/>
                <a:gd name="T10" fmla="*/ 119 w 119"/>
                <a:gd name="T11" fmla="*/ 112 h 341"/>
                <a:gd name="T12" fmla="*/ 119 w 119"/>
                <a:gd name="T13" fmla="*/ 94 h 341"/>
                <a:gd name="T14" fmla="*/ 119 w 119"/>
                <a:gd name="T15" fmla="*/ 81 h 341"/>
                <a:gd name="T16" fmla="*/ 119 w 119"/>
                <a:gd name="T17" fmla="*/ 67 h 341"/>
                <a:gd name="T18" fmla="*/ 118 w 119"/>
                <a:gd name="T19" fmla="*/ 49 h 341"/>
                <a:gd name="T20" fmla="*/ 113 w 119"/>
                <a:gd name="T21" fmla="*/ 30 h 341"/>
                <a:gd name="T22" fmla="*/ 100 w 119"/>
                <a:gd name="T23" fmla="*/ 14 h 341"/>
                <a:gd name="T24" fmla="*/ 83 w 119"/>
                <a:gd name="T25" fmla="*/ 3 h 341"/>
                <a:gd name="T26" fmla="*/ 63 w 119"/>
                <a:gd name="T27" fmla="*/ 0 h 341"/>
                <a:gd name="T28" fmla="*/ 42 w 119"/>
                <a:gd name="T29" fmla="*/ 5 h 341"/>
                <a:gd name="T30" fmla="*/ 25 w 119"/>
                <a:gd name="T31" fmla="*/ 17 h 341"/>
                <a:gd name="T32" fmla="*/ 15 w 119"/>
                <a:gd name="T33" fmla="*/ 34 h 341"/>
                <a:gd name="T34" fmla="*/ 12 w 119"/>
                <a:gd name="T35" fmla="*/ 55 h 341"/>
                <a:gd name="T36" fmla="*/ 14 w 119"/>
                <a:gd name="T37" fmla="*/ 70 h 341"/>
                <a:gd name="T38" fmla="*/ 14 w 119"/>
                <a:gd name="T39" fmla="*/ 84 h 341"/>
                <a:gd name="T40" fmla="*/ 14 w 119"/>
                <a:gd name="T41" fmla="*/ 95 h 341"/>
                <a:gd name="T42" fmla="*/ 14 w 119"/>
                <a:gd name="T43" fmla="*/ 112 h 341"/>
                <a:gd name="T44" fmla="*/ 14 w 119"/>
                <a:gd name="T45" fmla="*/ 150 h 341"/>
                <a:gd name="T46" fmla="*/ 12 w 119"/>
                <a:gd name="T47" fmla="*/ 183 h 341"/>
                <a:gd name="T48" fmla="*/ 9 w 119"/>
                <a:gd name="T49" fmla="*/ 213 h 341"/>
                <a:gd name="T50" fmla="*/ 5 w 119"/>
                <a:gd name="T51" fmla="*/ 246 h 341"/>
                <a:gd name="T52" fmla="*/ 0 w 119"/>
                <a:gd name="T53" fmla="*/ 283 h 341"/>
                <a:gd name="T54" fmla="*/ 2 w 119"/>
                <a:gd name="T55" fmla="*/ 302 h 341"/>
                <a:gd name="T56" fmla="*/ 11 w 119"/>
                <a:gd name="T57" fmla="*/ 320 h 341"/>
                <a:gd name="T58" fmla="*/ 25 w 119"/>
                <a:gd name="T59" fmla="*/ 333 h 341"/>
                <a:gd name="T60" fmla="*/ 46 w 119"/>
                <a:gd name="T61" fmla="*/ 341 h 341"/>
                <a:gd name="T62" fmla="*/ 67 w 119"/>
                <a:gd name="T63" fmla="*/ 339 h 341"/>
                <a:gd name="T64" fmla="*/ 85 w 119"/>
                <a:gd name="T65" fmla="*/ 330 h 341"/>
                <a:gd name="T66" fmla="*/ 98 w 119"/>
                <a:gd name="T67" fmla="*/ 316 h 341"/>
                <a:gd name="T68" fmla="*/ 104 w 119"/>
                <a:gd name="T69" fmla="*/ 29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9" h="341">
                  <a:moveTo>
                    <a:pt x="104" y="296"/>
                  </a:moveTo>
                  <a:lnTo>
                    <a:pt x="110" y="256"/>
                  </a:lnTo>
                  <a:lnTo>
                    <a:pt x="115" y="222"/>
                  </a:lnTo>
                  <a:lnTo>
                    <a:pt x="118" y="189"/>
                  </a:lnTo>
                  <a:lnTo>
                    <a:pt x="119" y="153"/>
                  </a:lnTo>
                  <a:lnTo>
                    <a:pt x="119" y="112"/>
                  </a:lnTo>
                  <a:lnTo>
                    <a:pt x="119" y="94"/>
                  </a:lnTo>
                  <a:lnTo>
                    <a:pt x="119" y="81"/>
                  </a:lnTo>
                  <a:lnTo>
                    <a:pt x="119" y="67"/>
                  </a:lnTo>
                  <a:lnTo>
                    <a:pt x="118" y="49"/>
                  </a:lnTo>
                  <a:lnTo>
                    <a:pt x="113" y="30"/>
                  </a:lnTo>
                  <a:lnTo>
                    <a:pt x="100" y="14"/>
                  </a:lnTo>
                  <a:lnTo>
                    <a:pt x="83" y="3"/>
                  </a:lnTo>
                  <a:lnTo>
                    <a:pt x="63" y="0"/>
                  </a:lnTo>
                  <a:lnTo>
                    <a:pt x="42" y="5"/>
                  </a:lnTo>
                  <a:lnTo>
                    <a:pt x="25" y="17"/>
                  </a:lnTo>
                  <a:lnTo>
                    <a:pt x="15" y="34"/>
                  </a:lnTo>
                  <a:lnTo>
                    <a:pt x="12" y="55"/>
                  </a:lnTo>
                  <a:lnTo>
                    <a:pt x="14" y="70"/>
                  </a:lnTo>
                  <a:lnTo>
                    <a:pt x="14" y="84"/>
                  </a:lnTo>
                  <a:lnTo>
                    <a:pt x="14" y="95"/>
                  </a:lnTo>
                  <a:lnTo>
                    <a:pt x="14" y="112"/>
                  </a:lnTo>
                  <a:lnTo>
                    <a:pt x="14" y="150"/>
                  </a:lnTo>
                  <a:lnTo>
                    <a:pt x="12" y="183"/>
                  </a:lnTo>
                  <a:lnTo>
                    <a:pt x="9" y="213"/>
                  </a:lnTo>
                  <a:lnTo>
                    <a:pt x="5" y="246"/>
                  </a:lnTo>
                  <a:lnTo>
                    <a:pt x="0" y="283"/>
                  </a:lnTo>
                  <a:lnTo>
                    <a:pt x="2" y="302"/>
                  </a:lnTo>
                  <a:lnTo>
                    <a:pt x="11" y="320"/>
                  </a:lnTo>
                  <a:lnTo>
                    <a:pt x="25" y="333"/>
                  </a:lnTo>
                  <a:lnTo>
                    <a:pt x="46" y="341"/>
                  </a:lnTo>
                  <a:lnTo>
                    <a:pt x="67" y="339"/>
                  </a:lnTo>
                  <a:lnTo>
                    <a:pt x="85" y="330"/>
                  </a:lnTo>
                  <a:lnTo>
                    <a:pt x="98" y="316"/>
                  </a:lnTo>
                  <a:lnTo>
                    <a:pt x="104" y="2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gray">
            <a:xfrm>
              <a:off x="7081838" y="3540125"/>
              <a:ext cx="349250" cy="573088"/>
            </a:xfrm>
            <a:custGeom>
              <a:avLst/>
              <a:gdLst>
                <a:gd name="T0" fmla="*/ 219 w 220"/>
                <a:gd name="T1" fmla="*/ 296 h 361"/>
                <a:gd name="T2" fmla="*/ 199 w 220"/>
                <a:gd name="T3" fmla="*/ 232 h 361"/>
                <a:gd name="T4" fmla="*/ 178 w 220"/>
                <a:gd name="T5" fmla="*/ 174 h 361"/>
                <a:gd name="T6" fmla="*/ 155 w 220"/>
                <a:gd name="T7" fmla="*/ 122 h 361"/>
                <a:gd name="T8" fmla="*/ 128 w 220"/>
                <a:gd name="T9" fmla="*/ 73 h 361"/>
                <a:gd name="T10" fmla="*/ 98 w 220"/>
                <a:gd name="T11" fmla="*/ 23 h 361"/>
                <a:gd name="T12" fmla="*/ 86 w 220"/>
                <a:gd name="T13" fmla="*/ 12 h 361"/>
                <a:gd name="T14" fmla="*/ 73 w 220"/>
                <a:gd name="T15" fmla="*/ 3 h 361"/>
                <a:gd name="T16" fmla="*/ 57 w 220"/>
                <a:gd name="T17" fmla="*/ 0 h 361"/>
                <a:gd name="T18" fmla="*/ 40 w 220"/>
                <a:gd name="T19" fmla="*/ 1 h 361"/>
                <a:gd name="T20" fmla="*/ 25 w 220"/>
                <a:gd name="T21" fmla="*/ 7 h 361"/>
                <a:gd name="T22" fmla="*/ 12 w 220"/>
                <a:gd name="T23" fmla="*/ 17 h 361"/>
                <a:gd name="T24" fmla="*/ 5 w 220"/>
                <a:gd name="T25" fmla="*/ 32 h 361"/>
                <a:gd name="T26" fmla="*/ 0 w 220"/>
                <a:gd name="T27" fmla="*/ 47 h 361"/>
                <a:gd name="T28" fmla="*/ 2 w 220"/>
                <a:gd name="T29" fmla="*/ 64 h 361"/>
                <a:gd name="T30" fmla="*/ 7 w 220"/>
                <a:gd name="T31" fmla="*/ 78 h 361"/>
                <a:gd name="T32" fmla="*/ 34 w 220"/>
                <a:gd name="T33" fmla="*/ 122 h 361"/>
                <a:gd name="T34" fmla="*/ 58 w 220"/>
                <a:gd name="T35" fmla="*/ 165 h 361"/>
                <a:gd name="T36" fmla="*/ 79 w 220"/>
                <a:gd name="T37" fmla="*/ 212 h 361"/>
                <a:gd name="T38" fmla="*/ 98 w 220"/>
                <a:gd name="T39" fmla="*/ 264 h 361"/>
                <a:gd name="T40" fmla="*/ 116 w 220"/>
                <a:gd name="T41" fmla="*/ 321 h 361"/>
                <a:gd name="T42" fmla="*/ 122 w 220"/>
                <a:gd name="T43" fmla="*/ 337 h 361"/>
                <a:gd name="T44" fmla="*/ 134 w 220"/>
                <a:gd name="T45" fmla="*/ 349 h 361"/>
                <a:gd name="T46" fmla="*/ 147 w 220"/>
                <a:gd name="T47" fmla="*/ 357 h 361"/>
                <a:gd name="T48" fmla="*/ 164 w 220"/>
                <a:gd name="T49" fmla="*/ 361 h 361"/>
                <a:gd name="T50" fmla="*/ 180 w 220"/>
                <a:gd name="T51" fmla="*/ 359 h 361"/>
                <a:gd name="T52" fmla="*/ 195 w 220"/>
                <a:gd name="T53" fmla="*/ 352 h 361"/>
                <a:gd name="T54" fmla="*/ 208 w 220"/>
                <a:gd name="T55" fmla="*/ 342 h 361"/>
                <a:gd name="T56" fmla="*/ 216 w 220"/>
                <a:gd name="T57" fmla="*/ 328 h 361"/>
                <a:gd name="T58" fmla="*/ 220 w 220"/>
                <a:gd name="T59" fmla="*/ 312 h 361"/>
                <a:gd name="T60" fmla="*/ 219 w 220"/>
                <a:gd name="T61" fmla="*/ 296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0" h="361">
                  <a:moveTo>
                    <a:pt x="219" y="296"/>
                  </a:moveTo>
                  <a:lnTo>
                    <a:pt x="199" y="232"/>
                  </a:lnTo>
                  <a:lnTo>
                    <a:pt x="178" y="174"/>
                  </a:lnTo>
                  <a:lnTo>
                    <a:pt x="155" y="122"/>
                  </a:lnTo>
                  <a:lnTo>
                    <a:pt x="128" y="73"/>
                  </a:lnTo>
                  <a:lnTo>
                    <a:pt x="98" y="23"/>
                  </a:lnTo>
                  <a:lnTo>
                    <a:pt x="86" y="12"/>
                  </a:lnTo>
                  <a:lnTo>
                    <a:pt x="73" y="3"/>
                  </a:lnTo>
                  <a:lnTo>
                    <a:pt x="57" y="0"/>
                  </a:lnTo>
                  <a:lnTo>
                    <a:pt x="40" y="1"/>
                  </a:lnTo>
                  <a:lnTo>
                    <a:pt x="25" y="7"/>
                  </a:lnTo>
                  <a:lnTo>
                    <a:pt x="12" y="17"/>
                  </a:lnTo>
                  <a:lnTo>
                    <a:pt x="5" y="32"/>
                  </a:lnTo>
                  <a:lnTo>
                    <a:pt x="0" y="47"/>
                  </a:lnTo>
                  <a:lnTo>
                    <a:pt x="2" y="64"/>
                  </a:lnTo>
                  <a:lnTo>
                    <a:pt x="7" y="78"/>
                  </a:lnTo>
                  <a:lnTo>
                    <a:pt x="34" y="122"/>
                  </a:lnTo>
                  <a:lnTo>
                    <a:pt x="58" y="165"/>
                  </a:lnTo>
                  <a:lnTo>
                    <a:pt x="79" y="212"/>
                  </a:lnTo>
                  <a:lnTo>
                    <a:pt x="98" y="264"/>
                  </a:lnTo>
                  <a:lnTo>
                    <a:pt x="116" y="321"/>
                  </a:lnTo>
                  <a:lnTo>
                    <a:pt x="122" y="337"/>
                  </a:lnTo>
                  <a:lnTo>
                    <a:pt x="134" y="349"/>
                  </a:lnTo>
                  <a:lnTo>
                    <a:pt x="147" y="357"/>
                  </a:lnTo>
                  <a:lnTo>
                    <a:pt x="164" y="361"/>
                  </a:lnTo>
                  <a:lnTo>
                    <a:pt x="180" y="359"/>
                  </a:lnTo>
                  <a:lnTo>
                    <a:pt x="195" y="352"/>
                  </a:lnTo>
                  <a:lnTo>
                    <a:pt x="208" y="342"/>
                  </a:lnTo>
                  <a:lnTo>
                    <a:pt x="216" y="328"/>
                  </a:lnTo>
                  <a:lnTo>
                    <a:pt x="220" y="312"/>
                  </a:lnTo>
                  <a:lnTo>
                    <a:pt x="219" y="2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gray">
            <a:xfrm>
              <a:off x="5751513" y="3940175"/>
              <a:ext cx="558800" cy="166688"/>
            </a:xfrm>
            <a:custGeom>
              <a:avLst/>
              <a:gdLst>
                <a:gd name="T0" fmla="*/ 298 w 352"/>
                <a:gd name="T1" fmla="*/ 0 h 105"/>
                <a:gd name="T2" fmla="*/ 53 w 352"/>
                <a:gd name="T3" fmla="*/ 0 h 105"/>
                <a:gd name="T4" fmla="*/ 32 w 352"/>
                <a:gd name="T5" fmla="*/ 5 h 105"/>
                <a:gd name="T6" fmla="*/ 15 w 352"/>
                <a:gd name="T7" fmla="*/ 15 h 105"/>
                <a:gd name="T8" fmla="*/ 4 w 352"/>
                <a:gd name="T9" fmla="*/ 32 h 105"/>
                <a:gd name="T10" fmla="*/ 0 w 352"/>
                <a:gd name="T11" fmla="*/ 52 h 105"/>
                <a:gd name="T12" fmla="*/ 4 w 352"/>
                <a:gd name="T13" fmla="*/ 73 h 105"/>
                <a:gd name="T14" fmla="*/ 15 w 352"/>
                <a:gd name="T15" fmla="*/ 90 h 105"/>
                <a:gd name="T16" fmla="*/ 32 w 352"/>
                <a:gd name="T17" fmla="*/ 100 h 105"/>
                <a:gd name="T18" fmla="*/ 53 w 352"/>
                <a:gd name="T19" fmla="*/ 105 h 105"/>
                <a:gd name="T20" fmla="*/ 298 w 352"/>
                <a:gd name="T21" fmla="*/ 105 h 105"/>
                <a:gd name="T22" fmla="*/ 319 w 352"/>
                <a:gd name="T23" fmla="*/ 100 h 105"/>
                <a:gd name="T24" fmla="*/ 336 w 352"/>
                <a:gd name="T25" fmla="*/ 90 h 105"/>
                <a:gd name="T26" fmla="*/ 348 w 352"/>
                <a:gd name="T27" fmla="*/ 73 h 105"/>
                <a:gd name="T28" fmla="*/ 352 w 352"/>
                <a:gd name="T29" fmla="*/ 52 h 105"/>
                <a:gd name="T30" fmla="*/ 348 w 352"/>
                <a:gd name="T31" fmla="*/ 32 h 105"/>
                <a:gd name="T32" fmla="*/ 336 w 352"/>
                <a:gd name="T33" fmla="*/ 15 h 105"/>
                <a:gd name="T34" fmla="*/ 319 w 352"/>
                <a:gd name="T35" fmla="*/ 5 h 105"/>
                <a:gd name="T36" fmla="*/ 298 w 352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5">
                  <a:moveTo>
                    <a:pt x="298" y="0"/>
                  </a:moveTo>
                  <a:lnTo>
                    <a:pt x="53" y="0"/>
                  </a:lnTo>
                  <a:lnTo>
                    <a:pt x="32" y="5"/>
                  </a:lnTo>
                  <a:lnTo>
                    <a:pt x="15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5" y="90"/>
                  </a:lnTo>
                  <a:lnTo>
                    <a:pt x="32" y="100"/>
                  </a:lnTo>
                  <a:lnTo>
                    <a:pt x="53" y="105"/>
                  </a:lnTo>
                  <a:lnTo>
                    <a:pt x="298" y="105"/>
                  </a:lnTo>
                  <a:lnTo>
                    <a:pt x="319" y="100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5"/>
                  </a:lnTo>
                  <a:lnTo>
                    <a:pt x="319" y="5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gray">
            <a:xfrm>
              <a:off x="7310438" y="5021263"/>
              <a:ext cx="560388" cy="166688"/>
            </a:xfrm>
            <a:custGeom>
              <a:avLst/>
              <a:gdLst>
                <a:gd name="T0" fmla="*/ 299 w 353"/>
                <a:gd name="T1" fmla="*/ 0 h 105"/>
                <a:gd name="T2" fmla="*/ 54 w 353"/>
                <a:gd name="T3" fmla="*/ 0 h 105"/>
                <a:gd name="T4" fmla="*/ 33 w 353"/>
                <a:gd name="T5" fmla="*/ 5 h 105"/>
                <a:gd name="T6" fmla="*/ 17 w 353"/>
                <a:gd name="T7" fmla="*/ 17 h 105"/>
                <a:gd name="T8" fmla="*/ 5 w 353"/>
                <a:gd name="T9" fmla="*/ 33 h 105"/>
                <a:gd name="T10" fmla="*/ 0 w 353"/>
                <a:gd name="T11" fmla="*/ 52 h 105"/>
                <a:gd name="T12" fmla="*/ 5 w 353"/>
                <a:gd name="T13" fmla="*/ 73 h 105"/>
                <a:gd name="T14" fmla="*/ 17 w 353"/>
                <a:gd name="T15" fmla="*/ 90 h 105"/>
                <a:gd name="T16" fmla="*/ 33 w 353"/>
                <a:gd name="T17" fmla="*/ 102 h 105"/>
                <a:gd name="T18" fmla="*/ 54 w 353"/>
                <a:gd name="T19" fmla="*/ 105 h 105"/>
                <a:gd name="T20" fmla="*/ 299 w 353"/>
                <a:gd name="T21" fmla="*/ 105 h 105"/>
                <a:gd name="T22" fmla="*/ 320 w 353"/>
                <a:gd name="T23" fmla="*/ 102 h 105"/>
                <a:gd name="T24" fmla="*/ 336 w 353"/>
                <a:gd name="T25" fmla="*/ 90 h 105"/>
                <a:gd name="T26" fmla="*/ 348 w 353"/>
                <a:gd name="T27" fmla="*/ 73 h 105"/>
                <a:gd name="T28" fmla="*/ 353 w 353"/>
                <a:gd name="T29" fmla="*/ 52 h 105"/>
                <a:gd name="T30" fmla="*/ 348 w 353"/>
                <a:gd name="T31" fmla="*/ 33 h 105"/>
                <a:gd name="T32" fmla="*/ 336 w 353"/>
                <a:gd name="T33" fmla="*/ 17 h 105"/>
                <a:gd name="T34" fmla="*/ 320 w 353"/>
                <a:gd name="T35" fmla="*/ 5 h 105"/>
                <a:gd name="T36" fmla="*/ 299 w 353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3" h="105">
                  <a:moveTo>
                    <a:pt x="299" y="0"/>
                  </a:moveTo>
                  <a:lnTo>
                    <a:pt x="54" y="0"/>
                  </a:lnTo>
                  <a:lnTo>
                    <a:pt x="33" y="5"/>
                  </a:lnTo>
                  <a:lnTo>
                    <a:pt x="17" y="17"/>
                  </a:lnTo>
                  <a:lnTo>
                    <a:pt x="5" y="33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7" y="90"/>
                  </a:lnTo>
                  <a:lnTo>
                    <a:pt x="33" y="102"/>
                  </a:lnTo>
                  <a:lnTo>
                    <a:pt x="54" y="105"/>
                  </a:lnTo>
                  <a:lnTo>
                    <a:pt x="299" y="105"/>
                  </a:lnTo>
                  <a:lnTo>
                    <a:pt x="320" y="102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3" y="52"/>
                  </a:lnTo>
                  <a:lnTo>
                    <a:pt x="348" y="33"/>
                  </a:lnTo>
                  <a:lnTo>
                    <a:pt x="336" y="17"/>
                  </a:lnTo>
                  <a:lnTo>
                    <a:pt x="320" y="5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gray">
            <a:xfrm>
              <a:off x="622301" y="3733800"/>
              <a:ext cx="392113" cy="762000"/>
            </a:xfrm>
            <a:custGeom>
              <a:avLst/>
              <a:gdLst>
                <a:gd name="T0" fmla="*/ 0 w 247"/>
                <a:gd name="T1" fmla="*/ 480 h 480"/>
                <a:gd name="T2" fmla="*/ 87 w 247"/>
                <a:gd name="T3" fmla="*/ 0 h 480"/>
                <a:gd name="T4" fmla="*/ 247 w 247"/>
                <a:gd name="T5" fmla="*/ 0 h 480"/>
                <a:gd name="T6" fmla="*/ 161 w 247"/>
                <a:gd name="T7" fmla="*/ 480 h 480"/>
                <a:gd name="T8" fmla="*/ 0 w 247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480">
                  <a:moveTo>
                    <a:pt x="0" y="480"/>
                  </a:moveTo>
                  <a:lnTo>
                    <a:pt x="87" y="0"/>
                  </a:lnTo>
                  <a:lnTo>
                    <a:pt x="247" y="0"/>
                  </a:lnTo>
                  <a:lnTo>
                    <a:pt x="161" y="480"/>
                  </a:lnTo>
                  <a:lnTo>
                    <a:pt x="0" y="48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gray">
            <a:xfrm>
              <a:off x="968376" y="3925888"/>
              <a:ext cx="679450" cy="569913"/>
            </a:xfrm>
            <a:custGeom>
              <a:avLst/>
              <a:gdLst>
                <a:gd name="T0" fmla="*/ 62 w 428"/>
                <a:gd name="T1" fmla="*/ 11 h 359"/>
                <a:gd name="T2" fmla="*/ 190 w 428"/>
                <a:gd name="T3" fmla="*/ 11 h 359"/>
                <a:gd name="T4" fmla="*/ 181 w 428"/>
                <a:gd name="T5" fmla="*/ 64 h 359"/>
                <a:gd name="T6" fmla="*/ 205 w 428"/>
                <a:gd name="T7" fmla="*/ 42 h 359"/>
                <a:gd name="T8" fmla="*/ 228 w 428"/>
                <a:gd name="T9" fmla="*/ 24 h 359"/>
                <a:gd name="T10" fmla="*/ 254 w 428"/>
                <a:gd name="T11" fmla="*/ 11 h 359"/>
                <a:gd name="T12" fmla="*/ 282 w 428"/>
                <a:gd name="T13" fmla="*/ 3 h 359"/>
                <a:gd name="T14" fmla="*/ 312 w 428"/>
                <a:gd name="T15" fmla="*/ 0 h 359"/>
                <a:gd name="T16" fmla="*/ 344 w 428"/>
                <a:gd name="T17" fmla="*/ 3 h 359"/>
                <a:gd name="T18" fmla="*/ 371 w 428"/>
                <a:gd name="T19" fmla="*/ 11 h 359"/>
                <a:gd name="T20" fmla="*/ 393 w 428"/>
                <a:gd name="T21" fmla="*/ 23 h 359"/>
                <a:gd name="T22" fmla="*/ 410 w 428"/>
                <a:gd name="T23" fmla="*/ 39 h 359"/>
                <a:gd name="T24" fmla="*/ 420 w 428"/>
                <a:gd name="T25" fmla="*/ 61 h 359"/>
                <a:gd name="T26" fmla="*/ 426 w 428"/>
                <a:gd name="T27" fmla="*/ 87 h 359"/>
                <a:gd name="T28" fmla="*/ 428 w 428"/>
                <a:gd name="T29" fmla="*/ 116 h 359"/>
                <a:gd name="T30" fmla="*/ 423 w 428"/>
                <a:gd name="T31" fmla="*/ 151 h 359"/>
                <a:gd name="T32" fmla="*/ 386 w 428"/>
                <a:gd name="T33" fmla="*/ 359 h 359"/>
                <a:gd name="T34" fmla="*/ 245 w 428"/>
                <a:gd name="T35" fmla="*/ 359 h 359"/>
                <a:gd name="T36" fmla="*/ 277 w 428"/>
                <a:gd name="T37" fmla="*/ 176 h 359"/>
                <a:gd name="T38" fmla="*/ 280 w 428"/>
                <a:gd name="T39" fmla="*/ 158 h 359"/>
                <a:gd name="T40" fmla="*/ 279 w 428"/>
                <a:gd name="T41" fmla="*/ 143 h 359"/>
                <a:gd name="T42" fmla="*/ 276 w 428"/>
                <a:gd name="T43" fmla="*/ 130 h 359"/>
                <a:gd name="T44" fmla="*/ 269 w 428"/>
                <a:gd name="T45" fmla="*/ 119 h 359"/>
                <a:gd name="T46" fmla="*/ 257 w 428"/>
                <a:gd name="T47" fmla="*/ 112 h 359"/>
                <a:gd name="T48" fmla="*/ 240 w 428"/>
                <a:gd name="T49" fmla="*/ 111 h 359"/>
                <a:gd name="T50" fmla="*/ 220 w 428"/>
                <a:gd name="T51" fmla="*/ 112 h 359"/>
                <a:gd name="T52" fmla="*/ 205 w 428"/>
                <a:gd name="T53" fmla="*/ 119 h 359"/>
                <a:gd name="T54" fmla="*/ 193 w 428"/>
                <a:gd name="T55" fmla="*/ 130 h 359"/>
                <a:gd name="T56" fmla="*/ 184 w 428"/>
                <a:gd name="T57" fmla="*/ 143 h 359"/>
                <a:gd name="T58" fmla="*/ 176 w 428"/>
                <a:gd name="T59" fmla="*/ 161 h 359"/>
                <a:gd name="T60" fmla="*/ 172 w 428"/>
                <a:gd name="T61" fmla="*/ 182 h 359"/>
                <a:gd name="T62" fmla="*/ 141 w 428"/>
                <a:gd name="T63" fmla="*/ 359 h 359"/>
                <a:gd name="T64" fmla="*/ 0 w 428"/>
                <a:gd name="T65" fmla="*/ 359 h 359"/>
                <a:gd name="T66" fmla="*/ 62 w 428"/>
                <a:gd name="T67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8" h="359">
                  <a:moveTo>
                    <a:pt x="62" y="11"/>
                  </a:moveTo>
                  <a:lnTo>
                    <a:pt x="190" y="11"/>
                  </a:lnTo>
                  <a:lnTo>
                    <a:pt x="181" y="64"/>
                  </a:lnTo>
                  <a:lnTo>
                    <a:pt x="205" y="42"/>
                  </a:lnTo>
                  <a:lnTo>
                    <a:pt x="228" y="24"/>
                  </a:lnTo>
                  <a:lnTo>
                    <a:pt x="254" y="11"/>
                  </a:lnTo>
                  <a:lnTo>
                    <a:pt x="282" y="3"/>
                  </a:lnTo>
                  <a:lnTo>
                    <a:pt x="312" y="0"/>
                  </a:lnTo>
                  <a:lnTo>
                    <a:pt x="344" y="3"/>
                  </a:lnTo>
                  <a:lnTo>
                    <a:pt x="371" y="11"/>
                  </a:lnTo>
                  <a:lnTo>
                    <a:pt x="393" y="23"/>
                  </a:lnTo>
                  <a:lnTo>
                    <a:pt x="410" y="39"/>
                  </a:lnTo>
                  <a:lnTo>
                    <a:pt x="420" y="61"/>
                  </a:lnTo>
                  <a:lnTo>
                    <a:pt x="426" y="87"/>
                  </a:lnTo>
                  <a:lnTo>
                    <a:pt x="428" y="116"/>
                  </a:lnTo>
                  <a:lnTo>
                    <a:pt x="423" y="151"/>
                  </a:lnTo>
                  <a:lnTo>
                    <a:pt x="386" y="359"/>
                  </a:lnTo>
                  <a:lnTo>
                    <a:pt x="245" y="359"/>
                  </a:lnTo>
                  <a:lnTo>
                    <a:pt x="277" y="176"/>
                  </a:lnTo>
                  <a:lnTo>
                    <a:pt x="280" y="158"/>
                  </a:lnTo>
                  <a:lnTo>
                    <a:pt x="279" y="143"/>
                  </a:lnTo>
                  <a:lnTo>
                    <a:pt x="276" y="130"/>
                  </a:lnTo>
                  <a:lnTo>
                    <a:pt x="269" y="119"/>
                  </a:lnTo>
                  <a:lnTo>
                    <a:pt x="257" y="112"/>
                  </a:lnTo>
                  <a:lnTo>
                    <a:pt x="240" y="111"/>
                  </a:lnTo>
                  <a:lnTo>
                    <a:pt x="220" y="112"/>
                  </a:lnTo>
                  <a:lnTo>
                    <a:pt x="205" y="119"/>
                  </a:lnTo>
                  <a:lnTo>
                    <a:pt x="193" y="130"/>
                  </a:lnTo>
                  <a:lnTo>
                    <a:pt x="184" y="143"/>
                  </a:lnTo>
                  <a:lnTo>
                    <a:pt x="176" y="161"/>
                  </a:lnTo>
                  <a:lnTo>
                    <a:pt x="172" y="182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gray">
            <a:xfrm>
              <a:off x="1687513" y="3768725"/>
              <a:ext cx="433388" cy="731838"/>
            </a:xfrm>
            <a:custGeom>
              <a:avLst/>
              <a:gdLst>
                <a:gd name="T0" fmla="*/ 210 w 273"/>
                <a:gd name="T1" fmla="*/ 458 h 461"/>
                <a:gd name="T2" fmla="*/ 157 w 273"/>
                <a:gd name="T3" fmla="*/ 461 h 461"/>
                <a:gd name="T4" fmla="*/ 116 w 273"/>
                <a:gd name="T5" fmla="*/ 461 h 461"/>
                <a:gd name="T6" fmla="*/ 82 w 273"/>
                <a:gd name="T7" fmla="*/ 459 h 461"/>
                <a:gd name="T8" fmla="*/ 56 w 273"/>
                <a:gd name="T9" fmla="*/ 453 h 461"/>
                <a:gd name="T10" fmla="*/ 39 w 273"/>
                <a:gd name="T11" fmla="*/ 446 h 461"/>
                <a:gd name="T12" fmla="*/ 25 w 273"/>
                <a:gd name="T13" fmla="*/ 434 h 461"/>
                <a:gd name="T14" fmla="*/ 19 w 273"/>
                <a:gd name="T15" fmla="*/ 416 h 461"/>
                <a:gd name="T16" fmla="*/ 16 w 273"/>
                <a:gd name="T17" fmla="*/ 395 h 461"/>
                <a:gd name="T18" fmla="*/ 18 w 273"/>
                <a:gd name="T19" fmla="*/ 369 h 461"/>
                <a:gd name="T20" fmla="*/ 24 w 273"/>
                <a:gd name="T21" fmla="*/ 336 h 461"/>
                <a:gd name="T22" fmla="*/ 49 w 273"/>
                <a:gd name="T23" fmla="*/ 189 h 461"/>
                <a:gd name="T24" fmla="*/ 0 w 273"/>
                <a:gd name="T25" fmla="*/ 189 h 461"/>
                <a:gd name="T26" fmla="*/ 13 w 273"/>
                <a:gd name="T27" fmla="*/ 110 h 461"/>
                <a:gd name="T28" fmla="*/ 65 w 273"/>
                <a:gd name="T29" fmla="*/ 110 h 461"/>
                <a:gd name="T30" fmla="*/ 86 w 273"/>
                <a:gd name="T31" fmla="*/ 0 h 461"/>
                <a:gd name="T32" fmla="*/ 224 w 273"/>
                <a:gd name="T33" fmla="*/ 0 h 461"/>
                <a:gd name="T34" fmla="*/ 205 w 273"/>
                <a:gd name="T35" fmla="*/ 110 h 461"/>
                <a:gd name="T36" fmla="*/ 273 w 273"/>
                <a:gd name="T37" fmla="*/ 110 h 461"/>
                <a:gd name="T38" fmla="*/ 259 w 273"/>
                <a:gd name="T39" fmla="*/ 189 h 461"/>
                <a:gd name="T40" fmla="*/ 190 w 273"/>
                <a:gd name="T41" fmla="*/ 189 h 461"/>
                <a:gd name="T42" fmla="*/ 168 w 273"/>
                <a:gd name="T43" fmla="*/ 317 h 461"/>
                <a:gd name="T44" fmla="*/ 166 w 273"/>
                <a:gd name="T45" fmla="*/ 333 h 461"/>
                <a:gd name="T46" fmla="*/ 166 w 273"/>
                <a:gd name="T47" fmla="*/ 345 h 461"/>
                <a:gd name="T48" fmla="*/ 172 w 273"/>
                <a:gd name="T49" fmla="*/ 354 h 461"/>
                <a:gd name="T50" fmla="*/ 184 w 273"/>
                <a:gd name="T51" fmla="*/ 358 h 461"/>
                <a:gd name="T52" fmla="*/ 205 w 273"/>
                <a:gd name="T53" fmla="*/ 360 h 461"/>
                <a:gd name="T54" fmla="*/ 227 w 273"/>
                <a:gd name="T55" fmla="*/ 360 h 461"/>
                <a:gd name="T56" fmla="*/ 210 w 273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3" h="461">
                  <a:moveTo>
                    <a:pt x="210" y="458"/>
                  </a:moveTo>
                  <a:lnTo>
                    <a:pt x="157" y="461"/>
                  </a:lnTo>
                  <a:lnTo>
                    <a:pt x="116" y="461"/>
                  </a:lnTo>
                  <a:lnTo>
                    <a:pt x="82" y="459"/>
                  </a:lnTo>
                  <a:lnTo>
                    <a:pt x="56" y="453"/>
                  </a:lnTo>
                  <a:lnTo>
                    <a:pt x="39" y="446"/>
                  </a:lnTo>
                  <a:lnTo>
                    <a:pt x="25" y="434"/>
                  </a:lnTo>
                  <a:lnTo>
                    <a:pt x="19" y="416"/>
                  </a:lnTo>
                  <a:lnTo>
                    <a:pt x="16" y="395"/>
                  </a:lnTo>
                  <a:lnTo>
                    <a:pt x="18" y="369"/>
                  </a:lnTo>
                  <a:lnTo>
                    <a:pt x="24" y="336"/>
                  </a:lnTo>
                  <a:lnTo>
                    <a:pt x="49" y="189"/>
                  </a:lnTo>
                  <a:lnTo>
                    <a:pt x="0" y="189"/>
                  </a:lnTo>
                  <a:lnTo>
                    <a:pt x="13" y="110"/>
                  </a:lnTo>
                  <a:lnTo>
                    <a:pt x="65" y="110"/>
                  </a:lnTo>
                  <a:lnTo>
                    <a:pt x="86" y="0"/>
                  </a:lnTo>
                  <a:lnTo>
                    <a:pt x="224" y="0"/>
                  </a:lnTo>
                  <a:lnTo>
                    <a:pt x="205" y="110"/>
                  </a:lnTo>
                  <a:lnTo>
                    <a:pt x="273" y="110"/>
                  </a:lnTo>
                  <a:lnTo>
                    <a:pt x="259" y="189"/>
                  </a:lnTo>
                  <a:lnTo>
                    <a:pt x="190" y="189"/>
                  </a:lnTo>
                  <a:lnTo>
                    <a:pt x="168" y="317"/>
                  </a:lnTo>
                  <a:lnTo>
                    <a:pt x="166" y="333"/>
                  </a:lnTo>
                  <a:lnTo>
                    <a:pt x="166" y="345"/>
                  </a:lnTo>
                  <a:lnTo>
                    <a:pt x="172" y="354"/>
                  </a:lnTo>
                  <a:lnTo>
                    <a:pt x="184" y="358"/>
                  </a:lnTo>
                  <a:lnTo>
                    <a:pt x="205" y="360"/>
                  </a:lnTo>
                  <a:lnTo>
                    <a:pt x="227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Freeform 33"/>
            <p:cNvSpPr>
              <a:spLocks noEditPoints="1"/>
            </p:cNvSpPr>
            <p:nvPr/>
          </p:nvSpPr>
          <p:spPr bwMode="gray">
            <a:xfrm>
              <a:off x="2085976" y="3925888"/>
              <a:ext cx="655638" cy="585788"/>
            </a:xfrm>
            <a:custGeom>
              <a:avLst/>
              <a:gdLst>
                <a:gd name="T0" fmla="*/ 152 w 413"/>
                <a:gd name="T1" fmla="*/ 146 h 369"/>
                <a:gd name="T2" fmla="*/ 158 w 413"/>
                <a:gd name="T3" fmla="*/ 125 h 369"/>
                <a:gd name="T4" fmla="*/ 170 w 413"/>
                <a:gd name="T5" fmla="*/ 109 h 369"/>
                <a:gd name="T6" fmla="*/ 184 w 413"/>
                <a:gd name="T7" fmla="*/ 96 h 369"/>
                <a:gd name="T8" fmla="*/ 205 w 413"/>
                <a:gd name="T9" fmla="*/ 88 h 369"/>
                <a:gd name="T10" fmla="*/ 229 w 413"/>
                <a:gd name="T11" fmla="*/ 85 h 369"/>
                <a:gd name="T12" fmla="*/ 247 w 413"/>
                <a:gd name="T13" fmla="*/ 88 h 369"/>
                <a:gd name="T14" fmla="*/ 263 w 413"/>
                <a:gd name="T15" fmla="*/ 97 h 369"/>
                <a:gd name="T16" fmla="*/ 274 w 413"/>
                <a:gd name="T17" fmla="*/ 111 h 369"/>
                <a:gd name="T18" fmla="*/ 280 w 413"/>
                <a:gd name="T19" fmla="*/ 127 h 369"/>
                <a:gd name="T20" fmla="*/ 280 w 413"/>
                <a:gd name="T21" fmla="*/ 146 h 369"/>
                <a:gd name="T22" fmla="*/ 152 w 413"/>
                <a:gd name="T23" fmla="*/ 146 h 369"/>
                <a:gd name="T24" fmla="*/ 409 w 413"/>
                <a:gd name="T25" fmla="*/ 216 h 369"/>
                <a:gd name="T26" fmla="*/ 413 w 413"/>
                <a:gd name="T27" fmla="*/ 176 h 369"/>
                <a:gd name="T28" fmla="*/ 412 w 413"/>
                <a:gd name="T29" fmla="*/ 139 h 369"/>
                <a:gd name="T30" fmla="*/ 404 w 413"/>
                <a:gd name="T31" fmla="*/ 105 h 369"/>
                <a:gd name="T32" fmla="*/ 391 w 413"/>
                <a:gd name="T33" fmla="*/ 75 h 369"/>
                <a:gd name="T34" fmla="*/ 372 w 413"/>
                <a:gd name="T35" fmla="*/ 50 h 369"/>
                <a:gd name="T36" fmla="*/ 346 w 413"/>
                <a:gd name="T37" fmla="*/ 29 h 369"/>
                <a:gd name="T38" fmla="*/ 315 w 413"/>
                <a:gd name="T39" fmla="*/ 14 h 369"/>
                <a:gd name="T40" fmla="*/ 280 w 413"/>
                <a:gd name="T41" fmla="*/ 3 h 369"/>
                <a:gd name="T42" fmla="*/ 238 w 413"/>
                <a:gd name="T43" fmla="*/ 0 h 369"/>
                <a:gd name="T44" fmla="*/ 196 w 413"/>
                <a:gd name="T45" fmla="*/ 3 h 369"/>
                <a:gd name="T46" fmla="*/ 156 w 413"/>
                <a:gd name="T47" fmla="*/ 14 h 369"/>
                <a:gd name="T48" fmla="*/ 119 w 413"/>
                <a:gd name="T49" fmla="*/ 30 h 369"/>
                <a:gd name="T50" fmla="*/ 85 w 413"/>
                <a:gd name="T51" fmla="*/ 51 h 369"/>
                <a:gd name="T52" fmla="*/ 57 w 413"/>
                <a:gd name="T53" fmla="*/ 79 h 369"/>
                <a:gd name="T54" fmla="*/ 33 w 413"/>
                <a:gd name="T55" fmla="*/ 111 h 369"/>
                <a:gd name="T56" fmla="*/ 14 w 413"/>
                <a:gd name="T57" fmla="*/ 148 h 369"/>
                <a:gd name="T58" fmla="*/ 3 w 413"/>
                <a:gd name="T59" fmla="*/ 188 h 369"/>
                <a:gd name="T60" fmla="*/ 0 w 413"/>
                <a:gd name="T61" fmla="*/ 225 h 369"/>
                <a:gd name="T62" fmla="*/ 3 w 413"/>
                <a:gd name="T63" fmla="*/ 258 h 369"/>
                <a:gd name="T64" fmla="*/ 12 w 413"/>
                <a:gd name="T65" fmla="*/ 287 h 369"/>
                <a:gd name="T66" fmla="*/ 27 w 413"/>
                <a:gd name="T67" fmla="*/ 311 h 369"/>
                <a:gd name="T68" fmla="*/ 48 w 413"/>
                <a:gd name="T69" fmla="*/ 332 h 369"/>
                <a:gd name="T70" fmla="*/ 73 w 413"/>
                <a:gd name="T71" fmla="*/ 348 h 369"/>
                <a:gd name="T72" fmla="*/ 103 w 413"/>
                <a:gd name="T73" fmla="*/ 360 h 369"/>
                <a:gd name="T74" fmla="*/ 137 w 413"/>
                <a:gd name="T75" fmla="*/ 366 h 369"/>
                <a:gd name="T76" fmla="*/ 173 w 413"/>
                <a:gd name="T77" fmla="*/ 369 h 369"/>
                <a:gd name="T78" fmla="*/ 204 w 413"/>
                <a:gd name="T79" fmla="*/ 368 h 369"/>
                <a:gd name="T80" fmla="*/ 236 w 413"/>
                <a:gd name="T81" fmla="*/ 363 h 369"/>
                <a:gd name="T82" fmla="*/ 268 w 413"/>
                <a:gd name="T83" fmla="*/ 356 h 369"/>
                <a:gd name="T84" fmla="*/ 297 w 413"/>
                <a:gd name="T85" fmla="*/ 344 h 369"/>
                <a:gd name="T86" fmla="*/ 326 w 413"/>
                <a:gd name="T87" fmla="*/ 328 h 369"/>
                <a:gd name="T88" fmla="*/ 351 w 413"/>
                <a:gd name="T89" fmla="*/ 308 h 369"/>
                <a:gd name="T90" fmla="*/ 373 w 413"/>
                <a:gd name="T91" fmla="*/ 283 h 369"/>
                <a:gd name="T92" fmla="*/ 391 w 413"/>
                <a:gd name="T93" fmla="*/ 253 h 369"/>
                <a:gd name="T94" fmla="*/ 256 w 413"/>
                <a:gd name="T95" fmla="*/ 253 h 369"/>
                <a:gd name="T96" fmla="*/ 244 w 413"/>
                <a:gd name="T97" fmla="*/ 267 h 369"/>
                <a:gd name="T98" fmla="*/ 229 w 413"/>
                <a:gd name="T99" fmla="*/ 277 h 369"/>
                <a:gd name="T100" fmla="*/ 214 w 413"/>
                <a:gd name="T101" fmla="*/ 282 h 369"/>
                <a:gd name="T102" fmla="*/ 196 w 413"/>
                <a:gd name="T103" fmla="*/ 285 h 369"/>
                <a:gd name="T104" fmla="*/ 176 w 413"/>
                <a:gd name="T105" fmla="*/ 282 h 369"/>
                <a:gd name="T106" fmla="*/ 158 w 413"/>
                <a:gd name="T107" fmla="*/ 271 h 369"/>
                <a:gd name="T108" fmla="*/ 146 w 413"/>
                <a:gd name="T109" fmla="*/ 258 h 369"/>
                <a:gd name="T110" fmla="*/ 138 w 413"/>
                <a:gd name="T111" fmla="*/ 238 h 369"/>
                <a:gd name="T112" fmla="*/ 140 w 413"/>
                <a:gd name="T113" fmla="*/ 216 h 369"/>
                <a:gd name="T114" fmla="*/ 409 w 413"/>
                <a:gd name="T115" fmla="*/ 216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3" h="369">
                  <a:moveTo>
                    <a:pt x="152" y="146"/>
                  </a:moveTo>
                  <a:lnTo>
                    <a:pt x="158" y="125"/>
                  </a:lnTo>
                  <a:lnTo>
                    <a:pt x="170" y="109"/>
                  </a:lnTo>
                  <a:lnTo>
                    <a:pt x="184" y="96"/>
                  </a:lnTo>
                  <a:lnTo>
                    <a:pt x="205" y="88"/>
                  </a:lnTo>
                  <a:lnTo>
                    <a:pt x="229" y="85"/>
                  </a:lnTo>
                  <a:lnTo>
                    <a:pt x="247" y="88"/>
                  </a:lnTo>
                  <a:lnTo>
                    <a:pt x="263" y="97"/>
                  </a:lnTo>
                  <a:lnTo>
                    <a:pt x="274" y="111"/>
                  </a:lnTo>
                  <a:lnTo>
                    <a:pt x="280" y="127"/>
                  </a:lnTo>
                  <a:lnTo>
                    <a:pt x="280" y="146"/>
                  </a:lnTo>
                  <a:lnTo>
                    <a:pt x="152" y="146"/>
                  </a:lnTo>
                  <a:close/>
                  <a:moveTo>
                    <a:pt x="409" y="216"/>
                  </a:moveTo>
                  <a:lnTo>
                    <a:pt x="413" y="176"/>
                  </a:lnTo>
                  <a:lnTo>
                    <a:pt x="412" y="139"/>
                  </a:lnTo>
                  <a:lnTo>
                    <a:pt x="404" y="105"/>
                  </a:lnTo>
                  <a:lnTo>
                    <a:pt x="391" y="75"/>
                  </a:lnTo>
                  <a:lnTo>
                    <a:pt x="372" y="50"/>
                  </a:lnTo>
                  <a:lnTo>
                    <a:pt x="346" y="29"/>
                  </a:lnTo>
                  <a:lnTo>
                    <a:pt x="315" y="14"/>
                  </a:lnTo>
                  <a:lnTo>
                    <a:pt x="280" y="3"/>
                  </a:lnTo>
                  <a:lnTo>
                    <a:pt x="238" y="0"/>
                  </a:lnTo>
                  <a:lnTo>
                    <a:pt x="196" y="3"/>
                  </a:lnTo>
                  <a:lnTo>
                    <a:pt x="156" y="14"/>
                  </a:lnTo>
                  <a:lnTo>
                    <a:pt x="119" y="30"/>
                  </a:lnTo>
                  <a:lnTo>
                    <a:pt x="85" y="51"/>
                  </a:lnTo>
                  <a:lnTo>
                    <a:pt x="57" y="79"/>
                  </a:lnTo>
                  <a:lnTo>
                    <a:pt x="33" y="111"/>
                  </a:lnTo>
                  <a:lnTo>
                    <a:pt x="14" y="148"/>
                  </a:lnTo>
                  <a:lnTo>
                    <a:pt x="3" y="188"/>
                  </a:lnTo>
                  <a:lnTo>
                    <a:pt x="0" y="225"/>
                  </a:lnTo>
                  <a:lnTo>
                    <a:pt x="3" y="258"/>
                  </a:lnTo>
                  <a:lnTo>
                    <a:pt x="12" y="287"/>
                  </a:lnTo>
                  <a:lnTo>
                    <a:pt x="27" y="311"/>
                  </a:lnTo>
                  <a:lnTo>
                    <a:pt x="48" y="332"/>
                  </a:lnTo>
                  <a:lnTo>
                    <a:pt x="73" y="348"/>
                  </a:lnTo>
                  <a:lnTo>
                    <a:pt x="103" y="360"/>
                  </a:lnTo>
                  <a:lnTo>
                    <a:pt x="137" y="366"/>
                  </a:lnTo>
                  <a:lnTo>
                    <a:pt x="173" y="369"/>
                  </a:lnTo>
                  <a:lnTo>
                    <a:pt x="204" y="368"/>
                  </a:lnTo>
                  <a:lnTo>
                    <a:pt x="236" y="363"/>
                  </a:lnTo>
                  <a:lnTo>
                    <a:pt x="268" y="356"/>
                  </a:lnTo>
                  <a:lnTo>
                    <a:pt x="297" y="344"/>
                  </a:lnTo>
                  <a:lnTo>
                    <a:pt x="326" y="328"/>
                  </a:lnTo>
                  <a:lnTo>
                    <a:pt x="351" y="308"/>
                  </a:lnTo>
                  <a:lnTo>
                    <a:pt x="373" y="283"/>
                  </a:lnTo>
                  <a:lnTo>
                    <a:pt x="391" y="253"/>
                  </a:lnTo>
                  <a:lnTo>
                    <a:pt x="256" y="253"/>
                  </a:lnTo>
                  <a:lnTo>
                    <a:pt x="244" y="267"/>
                  </a:lnTo>
                  <a:lnTo>
                    <a:pt x="229" y="277"/>
                  </a:lnTo>
                  <a:lnTo>
                    <a:pt x="214" y="282"/>
                  </a:lnTo>
                  <a:lnTo>
                    <a:pt x="196" y="285"/>
                  </a:lnTo>
                  <a:lnTo>
                    <a:pt x="176" y="282"/>
                  </a:lnTo>
                  <a:lnTo>
                    <a:pt x="158" y="271"/>
                  </a:lnTo>
                  <a:lnTo>
                    <a:pt x="146" y="258"/>
                  </a:lnTo>
                  <a:lnTo>
                    <a:pt x="138" y="238"/>
                  </a:lnTo>
                  <a:lnTo>
                    <a:pt x="140" y="216"/>
                  </a:lnTo>
                  <a:lnTo>
                    <a:pt x="409" y="21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gray">
            <a:xfrm>
              <a:off x="2744788" y="3925888"/>
              <a:ext cx="509588" cy="569913"/>
            </a:xfrm>
            <a:custGeom>
              <a:avLst/>
              <a:gdLst>
                <a:gd name="T0" fmla="*/ 62 w 321"/>
                <a:gd name="T1" fmla="*/ 11 h 359"/>
                <a:gd name="T2" fmla="*/ 190 w 321"/>
                <a:gd name="T3" fmla="*/ 11 h 359"/>
                <a:gd name="T4" fmla="*/ 178 w 321"/>
                <a:gd name="T5" fmla="*/ 81 h 359"/>
                <a:gd name="T6" fmla="*/ 180 w 321"/>
                <a:gd name="T7" fmla="*/ 81 h 359"/>
                <a:gd name="T8" fmla="*/ 199 w 321"/>
                <a:gd name="T9" fmla="*/ 51 h 359"/>
                <a:gd name="T10" fmla="*/ 220 w 321"/>
                <a:gd name="T11" fmla="*/ 29 h 359"/>
                <a:gd name="T12" fmla="*/ 245 w 321"/>
                <a:gd name="T13" fmla="*/ 12 h 359"/>
                <a:gd name="T14" fmla="*/ 272 w 321"/>
                <a:gd name="T15" fmla="*/ 3 h 359"/>
                <a:gd name="T16" fmla="*/ 303 w 321"/>
                <a:gd name="T17" fmla="*/ 0 h 359"/>
                <a:gd name="T18" fmla="*/ 312 w 321"/>
                <a:gd name="T19" fmla="*/ 2 h 359"/>
                <a:gd name="T20" fmla="*/ 321 w 321"/>
                <a:gd name="T21" fmla="*/ 2 h 359"/>
                <a:gd name="T22" fmla="*/ 297 w 321"/>
                <a:gd name="T23" fmla="*/ 140 h 359"/>
                <a:gd name="T24" fmla="*/ 282 w 321"/>
                <a:gd name="T25" fmla="*/ 139 h 359"/>
                <a:gd name="T26" fmla="*/ 269 w 321"/>
                <a:gd name="T27" fmla="*/ 137 h 359"/>
                <a:gd name="T28" fmla="*/ 241 w 321"/>
                <a:gd name="T29" fmla="*/ 139 h 359"/>
                <a:gd name="T30" fmla="*/ 218 w 321"/>
                <a:gd name="T31" fmla="*/ 146 h 359"/>
                <a:gd name="T32" fmla="*/ 199 w 321"/>
                <a:gd name="T33" fmla="*/ 160 h 359"/>
                <a:gd name="T34" fmla="*/ 184 w 321"/>
                <a:gd name="T35" fmla="*/ 179 h 359"/>
                <a:gd name="T36" fmla="*/ 171 w 321"/>
                <a:gd name="T37" fmla="*/ 206 h 359"/>
                <a:gd name="T38" fmla="*/ 163 w 321"/>
                <a:gd name="T39" fmla="*/ 238 h 359"/>
                <a:gd name="T40" fmla="*/ 141 w 321"/>
                <a:gd name="T41" fmla="*/ 359 h 359"/>
                <a:gd name="T42" fmla="*/ 0 w 321"/>
                <a:gd name="T43" fmla="*/ 359 h 359"/>
                <a:gd name="T44" fmla="*/ 62 w 321"/>
                <a:gd name="T45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1" h="359">
                  <a:moveTo>
                    <a:pt x="62" y="11"/>
                  </a:moveTo>
                  <a:lnTo>
                    <a:pt x="190" y="11"/>
                  </a:lnTo>
                  <a:lnTo>
                    <a:pt x="178" y="81"/>
                  </a:lnTo>
                  <a:lnTo>
                    <a:pt x="180" y="81"/>
                  </a:lnTo>
                  <a:lnTo>
                    <a:pt x="199" y="51"/>
                  </a:lnTo>
                  <a:lnTo>
                    <a:pt x="220" y="29"/>
                  </a:lnTo>
                  <a:lnTo>
                    <a:pt x="245" y="12"/>
                  </a:lnTo>
                  <a:lnTo>
                    <a:pt x="272" y="3"/>
                  </a:lnTo>
                  <a:lnTo>
                    <a:pt x="303" y="0"/>
                  </a:lnTo>
                  <a:lnTo>
                    <a:pt x="312" y="2"/>
                  </a:lnTo>
                  <a:lnTo>
                    <a:pt x="321" y="2"/>
                  </a:lnTo>
                  <a:lnTo>
                    <a:pt x="297" y="140"/>
                  </a:lnTo>
                  <a:lnTo>
                    <a:pt x="282" y="139"/>
                  </a:lnTo>
                  <a:lnTo>
                    <a:pt x="269" y="137"/>
                  </a:lnTo>
                  <a:lnTo>
                    <a:pt x="241" y="139"/>
                  </a:lnTo>
                  <a:lnTo>
                    <a:pt x="218" y="146"/>
                  </a:lnTo>
                  <a:lnTo>
                    <a:pt x="199" y="160"/>
                  </a:lnTo>
                  <a:lnTo>
                    <a:pt x="184" y="179"/>
                  </a:lnTo>
                  <a:lnTo>
                    <a:pt x="171" y="206"/>
                  </a:lnTo>
                  <a:lnTo>
                    <a:pt x="163" y="238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gray">
            <a:xfrm>
              <a:off x="3214688" y="3925888"/>
              <a:ext cx="679450" cy="569913"/>
            </a:xfrm>
            <a:custGeom>
              <a:avLst/>
              <a:gdLst>
                <a:gd name="T0" fmla="*/ 62 w 428"/>
                <a:gd name="T1" fmla="*/ 11 h 359"/>
                <a:gd name="T2" fmla="*/ 191 w 428"/>
                <a:gd name="T3" fmla="*/ 11 h 359"/>
                <a:gd name="T4" fmla="*/ 181 w 428"/>
                <a:gd name="T5" fmla="*/ 64 h 359"/>
                <a:gd name="T6" fmla="*/ 205 w 428"/>
                <a:gd name="T7" fmla="*/ 42 h 359"/>
                <a:gd name="T8" fmla="*/ 230 w 428"/>
                <a:gd name="T9" fmla="*/ 24 h 359"/>
                <a:gd name="T10" fmla="*/ 255 w 428"/>
                <a:gd name="T11" fmla="*/ 11 h 359"/>
                <a:gd name="T12" fmla="*/ 282 w 428"/>
                <a:gd name="T13" fmla="*/ 3 h 359"/>
                <a:gd name="T14" fmla="*/ 313 w 428"/>
                <a:gd name="T15" fmla="*/ 0 h 359"/>
                <a:gd name="T16" fmla="*/ 346 w 428"/>
                <a:gd name="T17" fmla="*/ 3 h 359"/>
                <a:gd name="T18" fmla="*/ 373 w 428"/>
                <a:gd name="T19" fmla="*/ 11 h 359"/>
                <a:gd name="T20" fmla="*/ 394 w 428"/>
                <a:gd name="T21" fmla="*/ 23 h 359"/>
                <a:gd name="T22" fmla="*/ 410 w 428"/>
                <a:gd name="T23" fmla="*/ 39 h 359"/>
                <a:gd name="T24" fmla="*/ 422 w 428"/>
                <a:gd name="T25" fmla="*/ 61 h 359"/>
                <a:gd name="T26" fmla="*/ 428 w 428"/>
                <a:gd name="T27" fmla="*/ 87 h 359"/>
                <a:gd name="T28" fmla="*/ 428 w 428"/>
                <a:gd name="T29" fmla="*/ 116 h 359"/>
                <a:gd name="T30" fmla="*/ 423 w 428"/>
                <a:gd name="T31" fmla="*/ 151 h 359"/>
                <a:gd name="T32" fmla="*/ 386 w 428"/>
                <a:gd name="T33" fmla="*/ 359 h 359"/>
                <a:gd name="T34" fmla="*/ 245 w 428"/>
                <a:gd name="T35" fmla="*/ 359 h 359"/>
                <a:gd name="T36" fmla="*/ 278 w 428"/>
                <a:gd name="T37" fmla="*/ 176 h 359"/>
                <a:gd name="T38" fmla="*/ 281 w 428"/>
                <a:gd name="T39" fmla="*/ 158 h 359"/>
                <a:gd name="T40" fmla="*/ 281 w 428"/>
                <a:gd name="T41" fmla="*/ 143 h 359"/>
                <a:gd name="T42" fmla="*/ 276 w 428"/>
                <a:gd name="T43" fmla="*/ 130 h 359"/>
                <a:gd name="T44" fmla="*/ 270 w 428"/>
                <a:gd name="T45" fmla="*/ 119 h 359"/>
                <a:gd name="T46" fmla="*/ 258 w 428"/>
                <a:gd name="T47" fmla="*/ 112 h 359"/>
                <a:gd name="T48" fmla="*/ 240 w 428"/>
                <a:gd name="T49" fmla="*/ 111 h 359"/>
                <a:gd name="T50" fmla="*/ 221 w 428"/>
                <a:gd name="T51" fmla="*/ 112 h 359"/>
                <a:gd name="T52" fmla="*/ 205 w 428"/>
                <a:gd name="T53" fmla="*/ 119 h 359"/>
                <a:gd name="T54" fmla="*/ 193 w 428"/>
                <a:gd name="T55" fmla="*/ 130 h 359"/>
                <a:gd name="T56" fmla="*/ 184 w 428"/>
                <a:gd name="T57" fmla="*/ 143 h 359"/>
                <a:gd name="T58" fmla="*/ 178 w 428"/>
                <a:gd name="T59" fmla="*/ 161 h 359"/>
                <a:gd name="T60" fmla="*/ 172 w 428"/>
                <a:gd name="T61" fmla="*/ 182 h 359"/>
                <a:gd name="T62" fmla="*/ 141 w 428"/>
                <a:gd name="T63" fmla="*/ 359 h 359"/>
                <a:gd name="T64" fmla="*/ 0 w 428"/>
                <a:gd name="T65" fmla="*/ 359 h 359"/>
                <a:gd name="T66" fmla="*/ 62 w 428"/>
                <a:gd name="T67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8" h="359">
                  <a:moveTo>
                    <a:pt x="62" y="11"/>
                  </a:moveTo>
                  <a:lnTo>
                    <a:pt x="191" y="11"/>
                  </a:lnTo>
                  <a:lnTo>
                    <a:pt x="181" y="64"/>
                  </a:lnTo>
                  <a:lnTo>
                    <a:pt x="205" y="42"/>
                  </a:lnTo>
                  <a:lnTo>
                    <a:pt x="230" y="24"/>
                  </a:lnTo>
                  <a:lnTo>
                    <a:pt x="255" y="11"/>
                  </a:lnTo>
                  <a:lnTo>
                    <a:pt x="282" y="3"/>
                  </a:lnTo>
                  <a:lnTo>
                    <a:pt x="313" y="0"/>
                  </a:lnTo>
                  <a:lnTo>
                    <a:pt x="346" y="3"/>
                  </a:lnTo>
                  <a:lnTo>
                    <a:pt x="373" y="11"/>
                  </a:lnTo>
                  <a:lnTo>
                    <a:pt x="394" y="23"/>
                  </a:lnTo>
                  <a:lnTo>
                    <a:pt x="410" y="39"/>
                  </a:lnTo>
                  <a:lnTo>
                    <a:pt x="422" y="61"/>
                  </a:lnTo>
                  <a:lnTo>
                    <a:pt x="428" y="87"/>
                  </a:lnTo>
                  <a:lnTo>
                    <a:pt x="428" y="116"/>
                  </a:lnTo>
                  <a:lnTo>
                    <a:pt x="423" y="151"/>
                  </a:lnTo>
                  <a:lnTo>
                    <a:pt x="386" y="359"/>
                  </a:lnTo>
                  <a:lnTo>
                    <a:pt x="245" y="359"/>
                  </a:lnTo>
                  <a:lnTo>
                    <a:pt x="278" y="176"/>
                  </a:lnTo>
                  <a:lnTo>
                    <a:pt x="281" y="158"/>
                  </a:lnTo>
                  <a:lnTo>
                    <a:pt x="281" y="143"/>
                  </a:lnTo>
                  <a:lnTo>
                    <a:pt x="276" y="130"/>
                  </a:lnTo>
                  <a:lnTo>
                    <a:pt x="270" y="119"/>
                  </a:lnTo>
                  <a:lnTo>
                    <a:pt x="258" y="112"/>
                  </a:lnTo>
                  <a:lnTo>
                    <a:pt x="240" y="111"/>
                  </a:lnTo>
                  <a:lnTo>
                    <a:pt x="221" y="112"/>
                  </a:lnTo>
                  <a:lnTo>
                    <a:pt x="205" y="119"/>
                  </a:lnTo>
                  <a:lnTo>
                    <a:pt x="193" y="130"/>
                  </a:lnTo>
                  <a:lnTo>
                    <a:pt x="184" y="143"/>
                  </a:lnTo>
                  <a:lnTo>
                    <a:pt x="178" y="161"/>
                  </a:lnTo>
                  <a:lnTo>
                    <a:pt x="172" y="182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Freeform 36"/>
            <p:cNvSpPr>
              <a:spLocks noEditPoints="1"/>
            </p:cNvSpPr>
            <p:nvPr/>
          </p:nvSpPr>
          <p:spPr bwMode="gray">
            <a:xfrm>
              <a:off x="3919538" y="3925888"/>
              <a:ext cx="658813" cy="585788"/>
            </a:xfrm>
            <a:custGeom>
              <a:avLst/>
              <a:gdLst>
                <a:gd name="T0" fmla="*/ 153 w 415"/>
                <a:gd name="T1" fmla="*/ 146 h 369"/>
                <a:gd name="T2" fmla="*/ 159 w 415"/>
                <a:gd name="T3" fmla="*/ 125 h 369"/>
                <a:gd name="T4" fmla="*/ 171 w 415"/>
                <a:gd name="T5" fmla="*/ 109 h 369"/>
                <a:gd name="T6" fmla="*/ 186 w 415"/>
                <a:gd name="T7" fmla="*/ 96 h 369"/>
                <a:gd name="T8" fmla="*/ 205 w 415"/>
                <a:gd name="T9" fmla="*/ 88 h 369"/>
                <a:gd name="T10" fmla="*/ 229 w 415"/>
                <a:gd name="T11" fmla="*/ 85 h 369"/>
                <a:gd name="T12" fmla="*/ 248 w 415"/>
                <a:gd name="T13" fmla="*/ 88 h 369"/>
                <a:gd name="T14" fmla="*/ 263 w 415"/>
                <a:gd name="T15" fmla="*/ 97 h 369"/>
                <a:gd name="T16" fmla="*/ 275 w 415"/>
                <a:gd name="T17" fmla="*/ 111 h 369"/>
                <a:gd name="T18" fmla="*/ 281 w 415"/>
                <a:gd name="T19" fmla="*/ 127 h 369"/>
                <a:gd name="T20" fmla="*/ 281 w 415"/>
                <a:gd name="T21" fmla="*/ 146 h 369"/>
                <a:gd name="T22" fmla="*/ 153 w 415"/>
                <a:gd name="T23" fmla="*/ 146 h 369"/>
                <a:gd name="T24" fmla="*/ 409 w 415"/>
                <a:gd name="T25" fmla="*/ 216 h 369"/>
                <a:gd name="T26" fmla="*/ 415 w 415"/>
                <a:gd name="T27" fmla="*/ 176 h 369"/>
                <a:gd name="T28" fmla="*/ 413 w 415"/>
                <a:gd name="T29" fmla="*/ 139 h 369"/>
                <a:gd name="T30" fmla="*/ 406 w 415"/>
                <a:gd name="T31" fmla="*/ 105 h 369"/>
                <a:gd name="T32" fmla="*/ 393 w 415"/>
                <a:gd name="T33" fmla="*/ 75 h 369"/>
                <a:gd name="T34" fmla="*/ 372 w 415"/>
                <a:gd name="T35" fmla="*/ 50 h 369"/>
                <a:gd name="T36" fmla="*/ 346 w 415"/>
                <a:gd name="T37" fmla="*/ 29 h 369"/>
                <a:gd name="T38" fmla="*/ 317 w 415"/>
                <a:gd name="T39" fmla="*/ 14 h 369"/>
                <a:gd name="T40" fmla="*/ 281 w 415"/>
                <a:gd name="T41" fmla="*/ 3 h 369"/>
                <a:gd name="T42" fmla="*/ 239 w 415"/>
                <a:gd name="T43" fmla="*/ 0 h 369"/>
                <a:gd name="T44" fmla="*/ 196 w 415"/>
                <a:gd name="T45" fmla="*/ 3 h 369"/>
                <a:gd name="T46" fmla="*/ 158 w 415"/>
                <a:gd name="T47" fmla="*/ 14 h 369"/>
                <a:gd name="T48" fmla="*/ 121 w 415"/>
                <a:gd name="T49" fmla="*/ 30 h 369"/>
                <a:gd name="T50" fmla="*/ 86 w 415"/>
                <a:gd name="T51" fmla="*/ 51 h 369"/>
                <a:gd name="T52" fmla="*/ 57 w 415"/>
                <a:gd name="T53" fmla="*/ 79 h 369"/>
                <a:gd name="T54" fmla="*/ 33 w 415"/>
                <a:gd name="T55" fmla="*/ 111 h 369"/>
                <a:gd name="T56" fmla="*/ 15 w 415"/>
                <a:gd name="T57" fmla="*/ 148 h 369"/>
                <a:gd name="T58" fmla="*/ 3 w 415"/>
                <a:gd name="T59" fmla="*/ 188 h 369"/>
                <a:gd name="T60" fmla="*/ 0 w 415"/>
                <a:gd name="T61" fmla="*/ 225 h 369"/>
                <a:gd name="T62" fmla="*/ 3 w 415"/>
                <a:gd name="T63" fmla="*/ 258 h 369"/>
                <a:gd name="T64" fmla="*/ 14 w 415"/>
                <a:gd name="T65" fmla="*/ 287 h 369"/>
                <a:gd name="T66" fmla="*/ 28 w 415"/>
                <a:gd name="T67" fmla="*/ 311 h 369"/>
                <a:gd name="T68" fmla="*/ 49 w 415"/>
                <a:gd name="T69" fmla="*/ 332 h 369"/>
                <a:gd name="T70" fmla="*/ 74 w 415"/>
                <a:gd name="T71" fmla="*/ 348 h 369"/>
                <a:gd name="T72" fmla="*/ 104 w 415"/>
                <a:gd name="T73" fmla="*/ 360 h 369"/>
                <a:gd name="T74" fmla="*/ 137 w 415"/>
                <a:gd name="T75" fmla="*/ 366 h 369"/>
                <a:gd name="T76" fmla="*/ 174 w 415"/>
                <a:gd name="T77" fmla="*/ 369 h 369"/>
                <a:gd name="T78" fmla="*/ 205 w 415"/>
                <a:gd name="T79" fmla="*/ 368 h 369"/>
                <a:gd name="T80" fmla="*/ 236 w 415"/>
                <a:gd name="T81" fmla="*/ 363 h 369"/>
                <a:gd name="T82" fmla="*/ 268 w 415"/>
                <a:gd name="T83" fmla="*/ 356 h 369"/>
                <a:gd name="T84" fmla="*/ 299 w 415"/>
                <a:gd name="T85" fmla="*/ 344 h 369"/>
                <a:gd name="T86" fmla="*/ 327 w 415"/>
                <a:gd name="T87" fmla="*/ 328 h 369"/>
                <a:gd name="T88" fmla="*/ 352 w 415"/>
                <a:gd name="T89" fmla="*/ 308 h 369"/>
                <a:gd name="T90" fmla="*/ 373 w 415"/>
                <a:gd name="T91" fmla="*/ 283 h 369"/>
                <a:gd name="T92" fmla="*/ 391 w 415"/>
                <a:gd name="T93" fmla="*/ 253 h 369"/>
                <a:gd name="T94" fmla="*/ 256 w 415"/>
                <a:gd name="T95" fmla="*/ 253 h 369"/>
                <a:gd name="T96" fmla="*/ 244 w 415"/>
                <a:gd name="T97" fmla="*/ 267 h 369"/>
                <a:gd name="T98" fmla="*/ 231 w 415"/>
                <a:gd name="T99" fmla="*/ 277 h 369"/>
                <a:gd name="T100" fmla="*/ 214 w 415"/>
                <a:gd name="T101" fmla="*/ 282 h 369"/>
                <a:gd name="T102" fmla="*/ 198 w 415"/>
                <a:gd name="T103" fmla="*/ 285 h 369"/>
                <a:gd name="T104" fmla="*/ 177 w 415"/>
                <a:gd name="T105" fmla="*/ 282 h 369"/>
                <a:gd name="T106" fmla="*/ 159 w 415"/>
                <a:gd name="T107" fmla="*/ 271 h 369"/>
                <a:gd name="T108" fmla="*/ 146 w 415"/>
                <a:gd name="T109" fmla="*/ 258 h 369"/>
                <a:gd name="T110" fmla="*/ 140 w 415"/>
                <a:gd name="T111" fmla="*/ 238 h 369"/>
                <a:gd name="T112" fmla="*/ 140 w 415"/>
                <a:gd name="T113" fmla="*/ 216 h 369"/>
                <a:gd name="T114" fmla="*/ 409 w 415"/>
                <a:gd name="T115" fmla="*/ 216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5" h="369">
                  <a:moveTo>
                    <a:pt x="153" y="146"/>
                  </a:moveTo>
                  <a:lnTo>
                    <a:pt x="159" y="125"/>
                  </a:lnTo>
                  <a:lnTo>
                    <a:pt x="171" y="109"/>
                  </a:lnTo>
                  <a:lnTo>
                    <a:pt x="186" y="96"/>
                  </a:lnTo>
                  <a:lnTo>
                    <a:pt x="205" y="88"/>
                  </a:lnTo>
                  <a:lnTo>
                    <a:pt x="229" y="85"/>
                  </a:lnTo>
                  <a:lnTo>
                    <a:pt x="248" y="88"/>
                  </a:lnTo>
                  <a:lnTo>
                    <a:pt x="263" y="97"/>
                  </a:lnTo>
                  <a:lnTo>
                    <a:pt x="275" y="111"/>
                  </a:lnTo>
                  <a:lnTo>
                    <a:pt x="281" y="127"/>
                  </a:lnTo>
                  <a:lnTo>
                    <a:pt x="281" y="146"/>
                  </a:lnTo>
                  <a:lnTo>
                    <a:pt x="153" y="146"/>
                  </a:lnTo>
                  <a:close/>
                  <a:moveTo>
                    <a:pt x="409" y="216"/>
                  </a:moveTo>
                  <a:lnTo>
                    <a:pt x="415" y="176"/>
                  </a:lnTo>
                  <a:lnTo>
                    <a:pt x="413" y="139"/>
                  </a:lnTo>
                  <a:lnTo>
                    <a:pt x="406" y="105"/>
                  </a:lnTo>
                  <a:lnTo>
                    <a:pt x="393" y="75"/>
                  </a:lnTo>
                  <a:lnTo>
                    <a:pt x="372" y="50"/>
                  </a:lnTo>
                  <a:lnTo>
                    <a:pt x="346" y="29"/>
                  </a:lnTo>
                  <a:lnTo>
                    <a:pt x="317" y="14"/>
                  </a:lnTo>
                  <a:lnTo>
                    <a:pt x="281" y="3"/>
                  </a:lnTo>
                  <a:lnTo>
                    <a:pt x="239" y="0"/>
                  </a:lnTo>
                  <a:lnTo>
                    <a:pt x="196" y="3"/>
                  </a:lnTo>
                  <a:lnTo>
                    <a:pt x="158" y="14"/>
                  </a:lnTo>
                  <a:lnTo>
                    <a:pt x="121" y="30"/>
                  </a:lnTo>
                  <a:lnTo>
                    <a:pt x="86" y="51"/>
                  </a:lnTo>
                  <a:lnTo>
                    <a:pt x="57" y="79"/>
                  </a:lnTo>
                  <a:lnTo>
                    <a:pt x="33" y="111"/>
                  </a:lnTo>
                  <a:lnTo>
                    <a:pt x="15" y="148"/>
                  </a:lnTo>
                  <a:lnTo>
                    <a:pt x="3" y="188"/>
                  </a:lnTo>
                  <a:lnTo>
                    <a:pt x="0" y="225"/>
                  </a:lnTo>
                  <a:lnTo>
                    <a:pt x="3" y="258"/>
                  </a:lnTo>
                  <a:lnTo>
                    <a:pt x="14" y="287"/>
                  </a:lnTo>
                  <a:lnTo>
                    <a:pt x="28" y="311"/>
                  </a:lnTo>
                  <a:lnTo>
                    <a:pt x="49" y="332"/>
                  </a:lnTo>
                  <a:lnTo>
                    <a:pt x="74" y="348"/>
                  </a:lnTo>
                  <a:lnTo>
                    <a:pt x="104" y="360"/>
                  </a:lnTo>
                  <a:lnTo>
                    <a:pt x="137" y="366"/>
                  </a:lnTo>
                  <a:lnTo>
                    <a:pt x="174" y="369"/>
                  </a:lnTo>
                  <a:lnTo>
                    <a:pt x="205" y="368"/>
                  </a:lnTo>
                  <a:lnTo>
                    <a:pt x="236" y="363"/>
                  </a:lnTo>
                  <a:lnTo>
                    <a:pt x="268" y="356"/>
                  </a:lnTo>
                  <a:lnTo>
                    <a:pt x="299" y="344"/>
                  </a:lnTo>
                  <a:lnTo>
                    <a:pt x="327" y="328"/>
                  </a:lnTo>
                  <a:lnTo>
                    <a:pt x="352" y="308"/>
                  </a:lnTo>
                  <a:lnTo>
                    <a:pt x="373" y="283"/>
                  </a:lnTo>
                  <a:lnTo>
                    <a:pt x="391" y="253"/>
                  </a:lnTo>
                  <a:lnTo>
                    <a:pt x="256" y="253"/>
                  </a:lnTo>
                  <a:lnTo>
                    <a:pt x="244" y="267"/>
                  </a:lnTo>
                  <a:lnTo>
                    <a:pt x="231" y="277"/>
                  </a:lnTo>
                  <a:lnTo>
                    <a:pt x="214" y="282"/>
                  </a:lnTo>
                  <a:lnTo>
                    <a:pt x="198" y="285"/>
                  </a:lnTo>
                  <a:lnTo>
                    <a:pt x="177" y="282"/>
                  </a:lnTo>
                  <a:lnTo>
                    <a:pt x="159" y="271"/>
                  </a:lnTo>
                  <a:lnTo>
                    <a:pt x="146" y="258"/>
                  </a:lnTo>
                  <a:lnTo>
                    <a:pt x="140" y="238"/>
                  </a:lnTo>
                  <a:lnTo>
                    <a:pt x="140" y="216"/>
                  </a:lnTo>
                  <a:lnTo>
                    <a:pt x="409" y="21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gray">
            <a:xfrm>
              <a:off x="4598988" y="3768725"/>
              <a:ext cx="434975" cy="731838"/>
            </a:xfrm>
            <a:custGeom>
              <a:avLst/>
              <a:gdLst>
                <a:gd name="T0" fmla="*/ 210 w 274"/>
                <a:gd name="T1" fmla="*/ 458 h 461"/>
                <a:gd name="T2" fmla="*/ 158 w 274"/>
                <a:gd name="T3" fmla="*/ 461 h 461"/>
                <a:gd name="T4" fmla="*/ 116 w 274"/>
                <a:gd name="T5" fmla="*/ 461 h 461"/>
                <a:gd name="T6" fmla="*/ 84 w 274"/>
                <a:gd name="T7" fmla="*/ 459 h 461"/>
                <a:gd name="T8" fmla="*/ 57 w 274"/>
                <a:gd name="T9" fmla="*/ 453 h 461"/>
                <a:gd name="T10" fmla="*/ 39 w 274"/>
                <a:gd name="T11" fmla="*/ 446 h 461"/>
                <a:gd name="T12" fmla="*/ 26 w 274"/>
                <a:gd name="T13" fmla="*/ 434 h 461"/>
                <a:gd name="T14" fmla="*/ 20 w 274"/>
                <a:gd name="T15" fmla="*/ 416 h 461"/>
                <a:gd name="T16" fmla="*/ 17 w 274"/>
                <a:gd name="T17" fmla="*/ 395 h 461"/>
                <a:gd name="T18" fmla="*/ 20 w 274"/>
                <a:gd name="T19" fmla="*/ 369 h 461"/>
                <a:gd name="T20" fmla="*/ 24 w 274"/>
                <a:gd name="T21" fmla="*/ 336 h 461"/>
                <a:gd name="T22" fmla="*/ 51 w 274"/>
                <a:gd name="T23" fmla="*/ 189 h 461"/>
                <a:gd name="T24" fmla="*/ 0 w 274"/>
                <a:gd name="T25" fmla="*/ 189 h 461"/>
                <a:gd name="T26" fmla="*/ 15 w 274"/>
                <a:gd name="T27" fmla="*/ 110 h 461"/>
                <a:gd name="T28" fmla="*/ 67 w 274"/>
                <a:gd name="T29" fmla="*/ 110 h 461"/>
                <a:gd name="T30" fmla="*/ 86 w 274"/>
                <a:gd name="T31" fmla="*/ 0 h 461"/>
                <a:gd name="T32" fmla="*/ 225 w 274"/>
                <a:gd name="T33" fmla="*/ 0 h 461"/>
                <a:gd name="T34" fmla="*/ 205 w 274"/>
                <a:gd name="T35" fmla="*/ 110 h 461"/>
                <a:gd name="T36" fmla="*/ 274 w 274"/>
                <a:gd name="T37" fmla="*/ 110 h 461"/>
                <a:gd name="T38" fmla="*/ 259 w 274"/>
                <a:gd name="T39" fmla="*/ 189 h 461"/>
                <a:gd name="T40" fmla="*/ 192 w 274"/>
                <a:gd name="T41" fmla="*/ 189 h 461"/>
                <a:gd name="T42" fmla="*/ 168 w 274"/>
                <a:gd name="T43" fmla="*/ 317 h 461"/>
                <a:gd name="T44" fmla="*/ 167 w 274"/>
                <a:gd name="T45" fmla="*/ 333 h 461"/>
                <a:gd name="T46" fmla="*/ 168 w 274"/>
                <a:gd name="T47" fmla="*/ 345 h 461"/>
                <a:gd name="T48" fmla="*/ 174 w 274"/>
                <a:gd name="T49" fmla="*/ 354 h 461"/>
                <a:gd name="T50" fmla="*/ 186 w 274"/>
                <a:gd name="T51" fmla="*/ 358 h 461"/>
                <a:gd name="T52" fmla="*/ 205 w 274"/>
                <a:gd name="T53" fmla="*/ 360 h 461"/>
                <a:gd name="T54" fmla="*/ 228 w 274"/>
                <a:gd name="T55" fmla="*/ 360 h 461"/>
                <a:gd name="T56" fmla="*/ 210 w 274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4" h="461">
                  <a:moveTo>
                    <a:pt x="210" y="458"/>
                  </a:moveTo>
                  <a:lnTo>
                    <a:pt x="158" y="461"/>
                  </a:lnTo>
                  <a:lnTo>
                    <a:pt x="116" y="461"/>
                  </a:lnTo>
                  <a:lnTo>
                    <a:pt x="84" y="459"/>
                  </a:lnTo>
                  <a:lnTo>
                    <a:pt x="57" y="453"/>
                  </a:lnTo>
                  <a:lnTo>
                    <a:pt x="39" y="446"/>
                  </a:lnTo>
                  <a:lnTo>
                    <a:pt x="26" y="434"/>
                  </a:lnTo>
                  <a:lnTo>
                    <a:pt x="20" y="416"/>
                  </a:lnTo>
                  <a:lnTo>
                    <a:pt x="17" y="395"/>
                  </a:lnTo>
                  <a:lnTo>
                    <a:pt x="20" y="369"/>
                  </a:lnTo>
                  <a:lnTo>
                    <a:pt x="24" y="336"/>
                  </a:lnTo>
                  <a:lnTo>
                    <a:pt x="51" y="189"/>
                  </a:lnTo>
                  <a:lnTo>
                    <a:pt x="0" y="189"/>
                  </a:lnTo>
                  <a:lnTo>
                    <a:pt x="15" y="110"/>
                  </a:lnTo>
                  <a:lnTo>
                    <a:pt x="67" y="110"/>
                  </a:lnTo>
                  <a:lnTo>
                    <a:pt x="86" y="0"/>
                  </a:lnTo>
                  <a:lnTo>
                    <a:pt x="225" y="0"/>
                  </a:lnTo>
                  <a:lnTo>
                    <a:pt x="205" y="110"/>
                  </a:lnTo>
                  <a:lnTo>
                    <a:pt x="274" y="110"/>
                  </a:lnTo>
                  <a:lnTo>
                    <a:pt x="259" y="189"/>
                  </a:lnTo>
                  <a:lnTo>
                    <a:pt x="192" y="189"/>
                  </a:lnTo>
                  <a:lnTo>
                    <a:pt x="168" y="317"/>
                  </a:lnTo>
                  <a:lnTo>
                    <a:pt x="167" y="333"/>
                  </a:lnTo>
                  <a:lnTo>
                    <a:pt x="168" y="345"/>
                  </a:lnTo>
                  <a:lnTo>
                    <a:pt x="174" y="354"/>
                  </a:lnTo>
                  <a:lnTo>
                    <a:pt x="186" y="358"/>
                  </a:lnTo>
                  <a:lnTo>
                    <a:pt x="205" y="360"/>
                  </a:lnTo>
                  <a:lnTo>
                    <a:pt x="228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gray">
            <a:xfrm>
              <a:off x="5246688" y="3028950"/>
              <a:ext cx="2922588" cy="1466850"/>
            </a:xfrm>
            <a:custGeom>
              <a:avLst/>
              <a:gdLst>
                <a:gd name="T0" fmla="*/ 964 w 1841"/>
                <a:gd name="T1" fmla="*/ 0 h 924"/>
                <a:gd name="T2" fmla="*/ 874 w 1841"/>
                <a:gd name="T3" fmla="*/ 5 h 924"/>
                <a:gd name="T4" fmla="*/ 784 w 1841"/>
                <a:gd name="T5" fmla="*/ 17 h 924"/>
                <a:gd name="T6" fmla="*/ 698 w 1841"/>
                <a:gd name="T7" fmla="*/ 38 h 924"/>
                <a:gd name="T8" fmla="*/ 615 w 1841"/>
                <a:gd name="T9" fmla="*/ 64 h 924"/>
                <a:gd name="T10" fmla="*/ 536 w 1841"/>
                <a:gd name="T11" fmla="*/ 100 h 924"/>
                <a:gd name="T12" fmla="*/ 460 w 1841"/>
                <a:gd name="T13" fmla="*/ 140 h 924"/>
                <a:gd name="T14" fmla="*/ 389 w 1841"/>
                <a:gd name="T15" fmla="*/ 188 h 924"/>
                <a:gd name="T16" fmla="*/ 322 w 1841"/>
                <a:gd name="T17" fmla="*/ 241 h 924"/>
                <a:gd name="T18" fmla="*/ 261 w 1841"/>
                <a:gd name="T19" fmla="*/ 301 h 924"/>
                <a:gd name="T20" fmla="*/ 205 w 1841"/>
                <a:gd name="T21" fmla="*/ 365 h 924"/>
                <a:gd name="T22" fmla="*/ 156 w 1841"/>
                <a:gd name="T23" fmla="*/ 433 h 924"/>
                <a:gd name="T24" fmla="*/ 111 w 1841"/>
                <a:gd name="T25" fmla="*/ 506 h 924"/>
                <a:gd name="T26" fmla="*/ 74 w 1841"/>
                <a:gd name="T27" fmla="*/ 583 h 924"/>
                <a:gd name="T28" fmla="*/ 44 w 1841"/>
                <a:gd name="T29" fmla="*/ 664 h 924"/>
                <a:gd name="T30" fmla="*/ 22 w 1841"/>
                <a:gd name="T31" fmla="*/ 747 h 924"/>
                <a:gd name="T32" fmla="*/ 7 w 1841"/>
                <a:gd name="T33" fmla="*/ 835 h 924"/>
                <a:gd name="T34" fmla="*/ 0 w 1841"/>
                <a:gd name="T35" fmla="*/ 924 h 924"/>
                <a:gd name="T36" fmla="*/ 107 w 1841"/>
                <a:gd name="T37" fmla="*/ 924 h 924"/>
                <a:gd name="T38" fmla="*/ 114 w 1841"/>
                <a:gd name="T39" fmla="*/ 835 h 924"/>
                <a:gd name="T40" fmla="*/ 132 w 1841"/>
                <a:gd name="T41" fmla="*/ 748 h 924"/>
                <a:gd name="T42" fmla="*/ 156 w 1841"/>
                <a:gd name="T43" fmla="*/ 665 h 924"/>
                <a:gd name="T44" fmla="*/ 188 w 1841"/>
                <a:gd name="T45" fmla="*/ 586 h 924"/>
                <a:gd name="T46" fmla="*/ 228 w 1841"/>
                <a:gd name="T47" fmla="*/ 510 h 924"/>
                <a:gd name="T48" fmla="*/ 275 w 1841"/>
                <a:gd name="T49" fmla="*/ 439 h 924"/>
                <a:gd name="T50" fmla="*/ 328 w 1841"/>
                <a:gd name="T51" fmla="*/ 374 h 924"/>
                <a:gd name="T52" fmla="*/ 388 w 1841"/>
                <a:gd name="T53" fmla="*/ 311 h 924"/>
                <a:gd name="T54" fmla="*/ 451 w 1841"/>
                <a:gd name="T55" fmla="*/ 256 h 924"/>
                <a:gd name="T56" fmla="*/ 521 w 1841"/>
                <a:gd name="T57" fmla="*/ 207 h 924"/>
                <a:gd name="T58" fmla="*/ 596 w 1841"/>
                <a:gd name="T59" fmla="*/ 164 h 924"/>
                <a:gd name="T60" fmla="*/ 674 w 1841"/>
                <a:gd name="T61" fmla="*/ 127 h 924"/>
                <a:gd name="T62" fmla="*/ 758 w 1841"/>
                <a:gd name="T63" fmla="*/ 99 h 924"/>
                <a:gd name="T64" fmla="*/ 844 w 1841"/>
                <a:gd name="T65" fmla="*/ 78 h 924"/>
                <a:gd name="T66" fmla="*/ 932 w 1841"/>
                <a:gd name="T67" fmla="*/ 64 h 924"/>
                <a:gd name="T68" fmla="*/ 1024 w 1841"/>
                <a:gd name="T69" fmla="*/ 60 h 924"/>
                <a:gd name="T70" fmla="*/ 1111 w 1841"/>
                <a:gd name="T71" fmla="*/ 64 h 924"/>
                <a:gd name="T72" fmla="*/ 1198 w 1841"/>
                <a:gd name="T73" fmla="*/ 76 h 924"/>
                <a:gd name="T74" fmla="*/ 1281 w 1841"/>
                <a:gd name="T75" fmla="*/ 96 h 924"/>
                <a:gd name="T76" fmla="*/ 1361 w 1841"/>
                <a:gd name="T77" fmla="*/ 122 h 924"/>
                <a:gd name="T78" fmla="*/ 1437 w 1841"/>
                <a:gd name="T79" fmla="*/ 157 h 924"/>
                <a:gd name="T80" fmla="*/ 1510 w 1841"/>
                <a:gd name="T81" fmla="*/ 197 h 924"/>
                <a:gd name="T82" fmla="*/ 1578 w 1841"/>
                <a:gd name="T83" fmla="*/ 243 h 924"/>
                <a:gd name="T84" fmla="*/ 1642 w 1841"/>
                <a:gd name="T85" fmla="*/ 295 h 924"/>
                <a:gd name="T86" fmla="*/ 1700 w 1841"/>
                <a:gd name="T87" fmla="*/ 353 h 924"/>
                <a:gd name="T88" fmla="*/ 1754 w 1841"/>
                <a:gd name="T89" fmla="*/ 415 h 924"/>
                <a:gd name="T90" fmla="*/ 1801 w 1841"/>
                <a:gd name="T91" fmla="*/ 482 h 924"/>
                <a:gd name="T92" fmla="*/ 1841 w 1841"/>
                <a:gd name="T93" fmla="*/ 554 h 924"/>
                <a:gd name="T94" fmla="*/ 1800 w 1841"/>
                <a:gd name="T95" fmla="*/ 473 h 924"/>
                <a:gd name="T96" fmla="*/ 1751 w 1841"/>
                <a:gd name="T97" fmla="*/ 399 h 924"/>
                <a:gd name="T98" fmla="*/ 1696 w 1841"/>
                <a:gd name="T99" fmla="*/ 329 h 924"/>
                <a:gd name="T100" fmla="*/ 1633 w 1841"/>
                <a:gd name="T101" fmla="*/ 265 h 924"/>
                <a:gd name="T102" fmla="*/ 1565 w 1841"/>
                <a:gd name="T103" fmla="*/ 207 h 924"/>
                <a:gd name="T104" fmla="*/ 1492 w 1841"/>
                <a:gd name="T105" fmla="*/ 155 h 924"/>
                <a:gd name="T106" fmla="*/ 1413 w 1841"/>
                <a:gd name="T107" fmla="*/ 109 h 924"/>
                <a:gd name="T108" fmla="*/ 1331 w 1841"/>
                <a:gd name="T109" fmla="*/ 72 h 924"/>
                <a:gd name="T110" fmla="*/ 1245 w 1841"/>
                <a:gd name="T111" fmla="*/ 41 h 924"/>
                <a:gd name="T112" fmla="*/ 1155 w 1841"/>
                <a:gd name="T113" fmla="*/ 20 h 924"/>
                <a:gd name="T114" fmla="*/ 1061 w 1841"/>
                <a:gd name="T115" fmla="*/ 5 h 924"/>
                <a:gd name="T116" fmla="*/ 964 w 1841"/>
                <a:gd name="T117" fmla="*/ 0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41" h="924">
                  <a:moveTo>
                    <a:pt x="964" y="0"/>
                  </a:moveTo>
                  <a:lnTo>
                    <a:pt x="874" y="5"/>
                  </a:lnTo>
                  <a:lnTo>
                    <a:pt x="784" y="17"/>
                  </a:lnTo>
                  <a:lnTo>
                    <a:pt x="698" y="38"/>
                  </a:lnTo>
                  <a:lnTo>
                    <a:pt x="615" y="64"/>
                  </a:lnTo>
                  <a:lnTo>
                    <a:pt x="536" y="100"/>
                  </a:lnTo>
                  <a:lnTo>
                    <a:pt x="460" y="140"/>
                  </a:lnTo>
                  <a:lnTo>
                    <a:pt x="389" y="188"/>
                  </a:lnTo>
                  <a:lnTo>
                    <a:pt x="322" y="241"/>
                  </a:lnTo>
                  <a:lnTo>
                    <a:pt x="261" y="301"/>
                  </a:lnTo>
                  <a:lnTo>
                    <a:pt x="205" y="365"/>
                  </a:lnTo>
                  <a:lnTo>
                    <a:pt x="156" y="433"/>
                  </a:lnTo>
                  <a:lnTo>
                    <a:pt x="111" y="506"/>
                  </a:lnTo>
                  <a:lnTo>
                    <a:pt x="74" y="583"/>
                  </a:lnTo>
                  <a:lnTo>
                    <a:pt x="44" y="664"/>
                  </a:lnTo>
                  <a:lnTo>
                    <a:pt x="22" y="747"/>
                  </a:lnTo>
                  <a:lnTo>
                    <a:pt x="7" y="835"/>
                  </a:lnTo>
                  <a:lnTo>
                    <a:pt x="0" y="924"/>
                  </a:lnTo>
                  <a:lnTo>
                    <a:pt x="107" y="924"/>
                  </a:lnTo>
                  <a:lnTo>
                    <a:pt x="114" y="835"/>
                  </a:lnTo>
                  <a:lnTo>
                    <a:pt x="132" y="748"/>
                  </a:lnTo>
                  <a:lnTo>
                    <a:pt x="156" y="665"/>
                  </a:lnTo>
                  <a:lnTo>
                    <a:pt x="188" y="586"/>
                  </a:lnTo>
                  <a:lnTo>
                    <a:pt x="228" y="510"/>
                  </a:lnTo>
                  <a:lnTo>
                    <a:pt x="275" y="439"/>
                  </a:lnTo>
                  <a:lnTo>
                    <a:pt x="328" y="374"/>
                  </a:lnTo>
                  <a:lnTo>
                    <a:pt x="388" y="311"/>
                  </a:lnTo>
                  <a:lnTo>
                    <a:pt x="451" y="256"/>
                  </a:lnTo>
                  <a:lnTo>
                    <a:pt x="521" y="207"/>
                  </a:lnTo>
                  <a:lnTo>
                    <a:pt x="596" y="164"/>
                  </a:lnTo>
                  <a:lnTo>
                    <a:pt x="674" y="127"/>
                  </a:lnTo>
                  <a:lnTo>
                    <a:pt x="758" y="99"/>
                  </a:lnTo>
                  <a:lnTo>
                    <a:pt x="844" y="78"/>
                  </a:lnTo>
                  <a:lnTo>
                    <a:pt x="932" y="64"/>
                  </a:lnTo>
                  <a:lnTo>
                    <a:pt x="1024" y="60"/>
                  </a:lnTo>
                  <a:lnTo>
                    <a:pt x="1111" y="64"/>
                  </a:lnTo>
                  <a:lnTo>
                    <a:pt x="1198" y="76"/>
                  </a:lnTo>
                  <a:lnTo>
                    <a:pt x="1281" y="96"/>
                  </a:lnTo>
                  <a:lnTo>
                    <a:pt x="1361" y="122"/>
                  </a:lnTo>
                  <a:lnTo>
                    <a:pt x="1437" y="157"/>
                  </a:lnTo>
                  <a:lnTo>
                    <a:pt x="1510" y="197"/>
                  </a:lnTo>
                  <a:lnTo>
                    <a:pt x="1578" y="243"/>
                  </a:lnTo>
                  <a:lnTo>
                    <a:pt x="1642" y="295"/>
                  </a:lnTo>
                  <a:lnTo>
                    <a:pt x="1700" y="353"/>
                  </a:lnTo>
                  <a:lnTo>
                    <a:pt x="1754" y="415"/>
                  </a:lnTo>
                  <a:lnTo>
                    <a:pt x="1801" y="482"/>
                  </a:lnTo>
                  <a:lnTo>
                    <a:pt x="1841" y="554"/>
                  </a:lnTo>
                  <a:lnTo>
                    <a:pt x="1800" y="473"/>
                  </a:lnTo>
                  <a:lnTo>
                    <a:pt x="1751" y="399"/>
                  </a:lnTo>
                  <a:lnTo>
                    <a:pt x="1696" y="329"/>
                  </a:lnTo>
                  <a:lnTo>
                    <a:pt x="1633" y="265"/>
                  </a:lnTo>
                  <a:lnTo>
                    <a:pt x="1565" y="207"/>
                  </a:lnTo>
                  <a:lnTo>
                    <a:pt x="1492" y="155"/>
                  </a:lnTo>
                  <a:lnTo>
                    <a:pt x="1413" y="109"/>
                  </a:lnTo>
                  <a:lnTo>
                    <a:pt x="1331" y="72"/>
                  </a:lnTo>
                  <a:lnTo>
                    <a:pt x="1245" y="41"/>
                  </a:lnTo>
                  <a:lnTo>
                    <a:pt x="1155" y="20"/>
                  </a:lnTo>
                  <a:lnTo>
                    <a:pt x="1061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gray">
            <a:xfrm>
              <a:off x="5476876" y="4621213"/>
              <a:ext cx="2924175" cy="1463675"/>
            </a:xfrm>
            <a:custGeom>
              <a:avLst/>
              <a:gdLst>
                <a:gd name="T0" fmla="*/ 877 w 1842"/>
                <a:gd name="T1" fmla="*/ 922 h 922"/>
                <a:gd name="T2" fmla="*/ 968 w 1842"/>
                <a:gd name="T3" fmla="*/ 917 h 922"/>
                <a:gd name="T4" fmla="*/ 1057 w 1842"/>
                <a:gd name="T5" fmla="*/ 905 h 922"/>
                <a:gd name="T6" fmla="*/ 1143 w 1842"/>
                <a:gd name="T7" fmla="*/ 884 h 922"/>
                <a:gd name="T8" fmla="*/ 1227 w 1842"/>
                <a:gd name="T9" fmla="*/ 858 h 922"/>
                <a:gd name="T10" fmla="*/ 1305 w 1842"/>
                <a:gd name="T11" fmla="*/ 823 h 922"/>
                <a:gd name="T12" fmla="*/ 1381 w 1842"/>
                <a:gd name="T13" fmla="*/ 782 h 922"/>
                <a:gd name="T14" fmla="*/ 1453 w 1842"/>
                <a:gd name="T15" fmla="*/ 734 h 922"/>
                <a:gd name="T16" fmla="*/ 1519 w 1842"/>
                <a:gd name="T17" fmla="*/ 681 h 922"/>
                <a:gd name="T18" fmla="*/ 1580 w 1842"/>
                <a:gd name="T19" fmla="*/ 623 h 922"/>
                <a:gd name="T20" fmla="*/ 1637 w 1842"/>
                <a:gd name="T21" fmla="*/ 559 h 922"/>
                <a:gd name="T22" fmla="*/ 1686 w 1842"/>
                <a:gd name="T23" fmla="*/ 490 h 922"/>
                <a:gd name="T24" fmla="*/ 1731 w 1842"/>
                <a:gd name="T25" fmla="*/ 416 h 922"/>
                <a:gd name="T26" fmla="*/ 1768 w 1842"/>
                <a:gd name="T27" fmla="*/ 340 h 922"/>
                <a:gd name="T28" fmla="*/ 1797 w 1842"/>
                <a:gd name="T29" fmla="*/ 258 h 922"/>
                <a:gd name="T30" fmla="*/ 1820 w 1842"/>
                <a:gd name="T31" fmla="*/ 175 h 922"/>
                <a:gd name="T32" fmla="*/ 1835 w 1842"/>
                <a:gd name="T33" fmla="*/ 89 h 922"/>
                <a:gd name="T34" fmla="*/ 1842 w 1842"/>
                <a:gd name="T35" fmla="*/ 0 h 922"/>
                <a:gd name="T36" fmla="*/ 1735 w 1842"/>
                <a:gd name="T37" fmla="*/ 0 h 922"/>
                <a:gd name="T38" fmla="*/ 1728 w 1842"/>
                <a:gd name="T39" fmla="*/ 87 h 922"/>
                <a:gd name="T40" fmla="*/ 1711 w 1842"/>
                <a:gd name="T41" fmla="*/ 174 h 922"/>
                <a:gd name="T42" fmla="*/ 1686 w 1842"/>
                <a:gd name="T43" fmla="*/ 257 h 922"/>
                <a:gd name="T44" fmla="*/ 1653 w 1842"/>
                <a:gd name="T45" fmla="*/ 337 h 922"/>
                <a:gd name="T46" fmla="*/ 1613 w 1842"/>
                <a:gd name="T47" fmla="*/ 412 h 922"/>
                <a:gd name="T48" fmla="*/ 1567 w 1842"/>
                <a:gd name="T49" fmla="*/ 483 h 922"/>
                <a:gd name="T50" fmla="*/ 1514 w 1842"/>
                <a:gd name="T51" fmla="*/ 550 h 922"/>
                <a:gd name="T52" fmla="*/ 1454 w 1842"/>
                <a:gd name="T53" fmla="*/ 611 h 922"/>
                <a:gd name="T54" fmla="*/ 1390 w 1842"/>
                <a:gd name="T55" fmla="*/ 666 h 922"/>
                <a:gd name="T56" fmla="*/ 1320 w 1842"/>
                <a:gd name="T57" fmla="*/ 716 h 922"/>
                <a:gd name="T58" fmla="*/ 1246 w 1842"/>
                <a:gd name="T59" fmla="*/ 759 h 922"/>
                <a:gd name="T60" fmla="*/ 1167 w 1842"/>
                <a:gd name="T61" fmla="*/ 795 h 922"/>
                <a:gd name="T62" fmla="*/ 1084 w 1842"/>
                <a:gd name="T63" fmla="*/ 823 h 922"/>
                <a:gd name="T64" fmla="*/ 999 w 1842"/>
                <a:gd name="T65" fmla="*/ 846 h 922"/>
                <a:gd name="T66" fmla="*/ 910 w 1842"/>
                <a:gd name="T67" fmla="*/ 858 h 922"/>
                <a:gd name="T68" fmla="*/ 818 w 1842"/>
                <a:gd name="T69" fmla="*/ 862 h 922"/>
                <a:gd name="T70" fmla="*/ 730 w 1842"/>
                <a:gd name="T71" fmla="*/ 858 h 922"/>
                <a:gd name="T72" fmla="*/ 644 w 1842"/>
                <a:gd name="T73" fmla="*/ 846 h 922"/>
                <a:gd name="T74" fmla="*/ 561 w 1842"/>
                <a:gd name="T75" fmla="*/ 826 h 922"/>
                <a:gd name="T76" fmla="*/ 480 w 1842"/>
                <a:gd name="T77" fmla="*/ 800 h 922"/>
                <a:gd name="T78" fmla="*/ 405 w 1842"/>
                <a:gd name="T79" fmla="*/ 765 h 922"/>
                <a:gd name="T80" fmla="*/ 332 w 1842"/>
                <a:gd name="T81" fmla="*/ 725 h 922"/>
                <a:gd name="T82" fmla="*/ 263 w 1842"/>
                <a:gd name="T83" fmla="*/ 679 h 922"/>
                <a:gd name="T84" fmla="*/ 199 w 1842"/>
                <a:gd name="T85" fmla="*/ 627 h 922"/>
                <a:gd name="T86" fmla="*/ 141 w 1842"/>
                <a:gd name="T87" fmla="*/ 569 h 922"/>
                <a:gd name="T88" fmla="*/ 88 w 1842"/>
                <a:gd name="T89" fmla="*/ 508 h 922"/>
                <a:gd name="T90" fmla="*/ 40 w 1842"/>
                <a:gd name="T91" fmla="*/ 441 h 922"/>
                <a:gd name="T92" fmla="*/ 0 w 1842"/>
                <a:gd name="T93" fmla="*/ 370 h 922"/>
                <a:gd name="T94" fmla="*/ 42 w 1842"/>
                <a:gd name="T95" fmla="*/ 449 h 922"/>
                <a:gd name="T96" fmla="*/ 91 w 1842"/>
                <a:gd name="T97" fmla="*/ 523 h 922"/>
                <a:gd name="T98" fmla="*/ 146 w 1842"/>
                <a:gd name="T99" fmla="*/ 593 h 922"/>
                <a:gd name="T100" fmla="*/ 208 w 1842"/>
                <a:gd name="T101" fmla="*/ 657 h 922"/>
                <a:gd name="T102" fmla="*/ 277 w 1842"/>
                <a:gd name="T103" fmla="*/ 716 h 922"/>
                <a:gd name="T104" fmla="*/ 350 w 1842"/>
                <a:gd name="T105" fmla="*/ 768 h 922"/>
                <a:gd name="T106" fmla="*/ 428 w 1842"/>
                <a:gd name="T107" fmla="*/ 813 h 922"/>
                <a:gd name="T108" fmla="*/ 510 w 1842"/>
                <a:gd name="T109" fmla="*/ 852 h 922"/>
                <a:gd name="T110" fmla="*/ 598 w 1842"/>
                <a:gd name="T111" fmla="*/ 881 h 922"/>
                <a:gd name="T112" fmla="*/ 687 w 1842"/>
                <a:gd name="T113" fmla="*/ 904 h 922"/>
                <a:gd name="T114" fmla="*/ 781 w 1842"/>
                <a:gd name="T115" fmla="*/ 917 h 922"/>
                <a:gd name="T116" fmla="*/ 877 w 1842"/>
                <a:gd name="T117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42" h="922">
                  <a:moveTo>
                    <a:pt x="877" y="922"/>
                  </a:moveTo>
                  <a:lnTo>
                    <a:pt x="968" y="917"/>
                  </a:lnTo>
                  <a:lnTo>
                    <a:pt x="1057" y="905"/>
                  </a:lnTo>
                  <a:lnTo>
                    <a:pt x="1143" y="884"/>
                  </a:lnTo>
                  <a:lnTo>
                    <a:pt x="1227" y="858"/>
                  </a:lnTo>
                  <a:lnTo>
                    <a:pt x="1305" y="823"/>
                  </a:lnTo>
                  <a:lnTo>
                    <a:pt x="1381" y="782"/>
                  </a:lnTo>
                  <a:lnTo>
                    <a:pt x="1453" y="734"/>
                  </a:lnTo>
                  <a:lnTo>
                    <a:pt x="1519" y="681"/>
                  </a:lnTo>
                  <a:lnTo>
                    <a:pt x="1580" y="623"/>
                  </a:lnTo>
                  <a:lnTo>
                    <a:pt x="1637" y="559"/>
                  </a:lnTo>
                  <a:lnTo>
                    <a:pt x="1686" y="490"/>
                  </a:lnTo>
                  <a:lnTo>
                    <a:pt x="1731" y="416"/>
                  </a:lnTo>
                  <a:lnTo>
                    <a:pt x="1768" y="340"/>
                  </a:lnTo>
                  <a:lnTo>
                    <a:pt x="1797" y="258"/>
                  </a:lnTo>
                  <a:lnTo>
                    <a:pt x="1820" y="175"/>
                  </a:lnTo>
                  <a:lnTo>
                    <a:pt x="1835" y="89"/>
                  </a:lnTo>
                  <a:lnTo>
                    <a:pt x="1842" y="0"/>
                  </a:lnTo>
                  <a:lnTo>
                    <a:pt x="1735" y="0"/>
                  </a:lnTo>
                  <a:lnTo>
                    <a:pt x="1728" y="87"/>
                  </a:lnTo>
                  <a:lnTo>
                    <a:pt x="1711" y="174"/>
                  </a:lnTo>
                  <a:lnTo>
                    <a:pt x="1686" y="257"/>
                  </a:lnTo>
                  <a:lnTo>
                    <a:pt x="1653" y="337"/>
                  </a:lnTo>
                  <a:lnTo>
                    <a:pt x="1613" y="412"/>
                  </a:lnTo>
                  <a:lnTo>
                    <a:pt x="1567" y="483"/>
                  </a:lnTo>
                  <a:lnTo>
                    <a:pt x="1514" y="550"/>
                  </a:lnTo>
                  <a:lnTo>
                    <a:pt x="1454" y="611"/>
                  </a:lnTo>
                  <a:lnTo>
                    <a:pt x="1390" y="666"/>
                  </a:lnTo>
                  <a:lnTo>
                    <a:pt x="1320" y="716"/>
                  </a:lnTo>
                  <a:lnTo>
                    <a:pt x="1246" y="759"/>
                  </a:lnTo>
                  <a:lnTo>
                    <a:pt x="1167" y="795"/>
                  </a:lnTo>
                  <a:lnTo>
                    <a:pt x="1084" y="823"/>
                  </a:lnTo>
                  <a:lnTo>
                    <a:pt x="999" y="846"/>
                  </a:lnTo>
                  <a:lnTo>
                    <a:pt x="910" y="858"/>
                  </a:lnTo>
                  <a:lnTo>
                    <a:pt x="818" y="862"/>
                  </a:lnTo>
                  <a:lnTo>
                    <a:pt x="730" y="858"/>
                  </a:lnTo>
                  <a:lnTo>
                    <a:pt x="644" y="846"/>
                  </a:lnTo>
                  <a:lnTo>
                    <a:pt x="561" y="826"/>
                  </a:lnTo>
                  <a:lnTo>
                    <a:pt x="480" y="800"/>
                  </a:lnTo>
                  <a:lnTo>
                    <a:pt x="405" y="765"/>
                  </a:lnTo>
                  <a:lnTo>
                    <a:pt x="332" y="725"/>
                  </a:lnTo>
                  <a:lnTo>
                    <a:pt x="263" y="679"/>
                  </a:lnTo>
                  <a:lnTo>
                    <a:pt x="199" y="627"/>
                  </a:lnTo>
                  <a:lnTo>
                    <a:pt x="141" y="569"/>
                  </a:lnTo>
                  <a:lnTo>
                    <a:pt x="88" y="508"/>
                  </a:lnTo>
                  <a:lnTo>
                    <a:pt x="40" y="441"/>
                  </a:lnTo>
                  <a:lnTo>
                    <a:pt x="0" y="370"/>
                  </a:lnTo>
                  <a:lnTo>
                    <a:pt x="42" y="449"/>
                  </a:lnTo>
                  <a:lnTo>
                    <a:pt x="91" y="523"/>
                  </a:lnTo>
                  <a:lnTo>
                    <a:pt x="146" y="593"/>
                  </a:lnTo>
                  <a:lnTo>
                    <a:pt x="208" y="657"/>
                  </a:lnTo>
                  <a:lnTo>
                    <a:pt x="277" y="716"/>
                  </a:lnTo>
                  <a:lnTo>
                    <a:pt x="350" y="768"/>
                  </a:lnTo>
                  <a:lnTo>
                    <a:pt x="428" y="813"/>
                  </a:lnTo>
                  <a:lnTo>
                    <a:pt x="510" y="852"/>
                  </a:lnTo>
                  <a:lnTo>
                    <a:pt x="598" y="881"/>
                  </a:lnTo>
                  <a:lnTo>
                    <a:pt x="687" y="904"/>
                  </a:lnTo>
                  <a:lnTo>
                    <a:pt x="781" y="917"/>
                  </a:lnTo>
                  <a:lnTo>
                    <a:pt x="877" y="92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Freeform 40"/>
            <p:cNvSpPr>
              <a:spLocks noEditPoints="1"/>
            </p:cNvSpPr>
            <p:nvPr/>
          </p:nvSpPr>
          <p:spPr bwMode="gray">
            <a:xfrm>
              <a:off x="7761288" y="5873750"/>
              <a:ext cx="436563" cy="207963"/>
            </a:xfrm>
            <a:custGeom>
              <a:avLst/>
              <a:gdLst>
                <a:gd name="T0" fmla="*/ 202 w 275"/>
                <a:gd name="T1" fmla="*/ 97 h 131"/>
                <a:gd name="T2" fmla="*/ 240 w 275"/>
                <a:gd name="T3" fmla="*/ 0 h 131"/>
                <a:gd name="T4" fmla="*/ 275 w 275"/>
                <a:gd name="T5" fmla="*/ 0 h 131"/>
                <a:gd name="T6" fmla="*/ 275 w 275"/>
                <a:gd name="T7" fmla="*/ 131 h 131"/>
                <a:gd name="T8" fmla="*/ 251 w 275"/>
                <a:gd name="T9" fmla="*/ 131 h 131"/>
                <a:gd name="T10" fmla="*/ 251 w 275"/>
                <a:gd name="T11" fmla="*/ 26 h 131"/>
                <a:gd name="T12" fmla="*/ 251 w 275"/>
                <a:gd name="T13" fmla="*/ 26 h 131"/>
                <a:gd name="T14" fmla="*/ 210 w 275"/>
                <a:gd name="T15" fmla="*/ 131 h 131"/>
                <a:gd name="T16" fmla="*/ 193 w 275"/>
                <a:gd name="T17" fmla="*/ 131 h 131"/>
                <a:gd name="T18" fmla="*/ 152 w 275"/>
                <a:gd name="T19" fmla="*/ 26 h 131"/>
                <a:gd name="T20" fmla="*/ 152 w 275"/>
                <a:gd name="T21" fmla="*/ 26 h 131"/>
                <a:gd name="T22" fmla="*/ 152 w 275"/>
                <a:gd name="T23" fmla="*/ 131 h 131"/>
                <a:gd name="T24" fmla="*/ 128 w 275"/>
                <a:gd name="T25" fmla="*/ 131 h 131"/>
                <a:gd name="T26" fmla="*/ 128 w 275"/>
                <a:gd name="T27" fmla="*/ 0 h 131"/>
                <a:gd name="T28" fmla="*/ 164 w 275"/>
                <a:gd name="T29" fmla="*/ 0 h 131"/>
                <a:gd name="T30" fmla="*/ 202 w 275"/>
                <a:gd name="T31" fmla="*/ 97 h 131"/>
                <a:gd name="T32" fmla="*/ 106 w 275"/>
                <a:gd name="T33" fmla="*/ 20 h 131"/>
                <a:gd name="T34" fmla="*/ 64 w 275"/>
                <a:gd name="T35" fmla="*/ 20 h 131"/>
                <a:gd name="T36" fmla="*/ 64 w 275"/>
                <a:gd name="T37" fmla="*/ 131 h 131"/>
                <a:gd name="T38" fmla="*/ 40 w 275"/>
                <a:gd name="T39" fmla="*/ 131 h 131"/>
                <a:gd name="T40" fmla="*/ 40 w 275"/>
                <a:gd name="T41" fmla="*/ 20 h 131"/>
                <a:gd name="T42" fmla="*/ 0 w 275"/>
                <a:gd name="T43" fmla="*/ 20 h 131"/>
                <a:gd name="T44" fmla="*/ 0 w 275"/>
                <a:gd name="T45" fmla="*/ 0 h 131"/>
                <a:gd name="T46" fmla="*/ 106 w 275"/>
                <a:gd name="T47" fmla="*/ 0 h 131"/>
                <a:gd name="T48" fmla="*/ 106 w 275"/>
                <a:gd name="T49" fmla="*/ 2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5" h="131">
                  <a:moveTo>
                    <a:pt x="202" y="97"/>
                  </a:moveTo>
                  <a:lnTo>
                    <a:pt x="240" y="0"/>
                  </a:lnTo>
                  <a:lnTo>
                    <a:pt x="275" y="0"/>
                  </a:lnTo>
                  <a:lnTo>
                    <a:pt x="275" y="131"/>
                  </a:lnTo>
                  <a:lnTo>
                    <a:pt x="251" y="131"/>
                  </a:lnTo>
                  <a:lnTo>
                    <a:pt x="251" y="26"/>
                  </a:lnTo>
                  <a:lnTo>
                    <a:pt x="251" y="26"/>
                  </a:lnTo>
                  <a:lnTo>
                    <a:pt x="210" y="131"/>
                  </a:lnTo>
                  <a:lnTo>
                    <a:pt x="193" y="131"/>
                  </a:lnTo>
                  <a:lnTo>
                    <a:pt x="152" y="26"/>
                  </a:lnTo>
                  <a:lnTo>
                    <a:pt x="152" y="26"/>
                  </a:lnTo>
                  <a:lnTo>
                    <a:pt x="152" y="131"/>
                  </a:lnTo>
                  <a:lnTo>
                    <a:pt x="128" y="131"/>
                  </a:lnTo>
                  <a:lnTo>
                    <a:pt x="128" y="0"/>
                  </a:lnTo>
                  <a:lnTo>
                    <a:pt x="164" y="0"/>
                  </a:lnTo>
                  <a:lnTo>
                    <a:pt x="202" y="97"/>
                  </a:lnTo>
                  <a:close/>
                  <a:moveTo>
                    <a:pt x="106" y="20"/>
                  </a:moveTo>
                  <a:lnTo>
                    <a:pt x="64" y="20"/>
                  </a:lnTo>
                  <a:lnTo>
                    <a:pt x="64" y="131"/>
                  </a:lnTo>
                  <a:lnTo>
                    <a:pt x="40" y="131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228600" y="1089406"/>
            <a:ext cx="8686800" cy="618631"/>
          </a:xfrm>
        </p:spPr>
        <p:txBody>
          <a:bodyPr bIns="0" anchor="b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28599" y="1708038"/>
            <a:ext cx="8689975" cy="433965"/>
          </a:xfrm>
        </p:spPr>
        <p:txBody>
          <a:bodyPr tIns="137160"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977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- Parti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gray">
          <a:xfrm>
            <a:off x="228600" y="228600"/>
            <a:ext cx="8686800" cy="235585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 bwMode="gray">
          <a:xfrm>
            <a:off x="228600" y="2705100"/>
            <a:ext cx="8686800" cy="3924300"/>
          </a:xfrm>
          <a:solidFill>
            <a:srgbClr val="63666A"/>
          </a:solidFill>
        </p:spPr>
        <p:txBody>
          <a:bodyPr rtlCol="0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228600" y="1280160"/>
            <a:ext cx="8686800" cy="685800"/>
          </a:xfrm>
        </p:spPr>
        <p:txBody>
          <a:bodyPr bIns="0" rtlCol="0" anchor="b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21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34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631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gray">
          <a:xfrm>
            <a:off x="228600" y="228600"/>
            <a:ext cx="8689975" cy="4764088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42"/>
          <p:cNvGrpSpPr>
            <a:grpSpLocks noChangeAspect="1"/>
          </p:cNvGrpSpPr>
          <p:nvPr/>
        </p:nvGrpSpPr>
        <p:grpSpPr bwMode="gray">
          <a:xfrm>
            <a:off x="6895367" y="5831829"/>
            <a:ext cx="2015644" cy="791861"/>
            <a:chOff x="622301" y="3028950"/>
            <a:chExt cx="7778750" cy="3055938"/>
          </a:xfrm>
          <a:solidFill>
            <a:srgbClr val="0033A0"/>
          </a:solidFill>
        </p:grpSpPr>
        <p:sp>
          <p:nvSpPr>
            <p:cNvPr id="7" name="Freeform 6"/>
            <p:cNvSpPr>
              <a:spLocks/>
            </p:cNvSpPr>
            <p:nvPr/>
          </p:nvSpPr>
          <p:spPr bwMode="gray">
            <a:xfrm>
              <a:off x="4456113" y="4791075"/>
              <a:ext cx="695325" cy="742950"/>
            </a:xfrm>
            <a:custGeom>
              <a:avLst/>
              <a:gdLst>
                <a:gd name="T0" fmla="*/ 202 w 438"/>
                <a:gd name="T1" fmla="*/ 215 h 468"/>
                <a:gd name="T2" fmla="*/ 301 w 438"/>
                <a:gd name="T3" fmla="*/ 0 h 468"/>
                <a:gd name="T4" fmla="*/ 438 w 438"/>
                <a:gd name="T5" fmla="*/ 0 h 468"/>
                <a:gd name="T6" fmla="*/ 266 w 438"/>
                <a:gd name="T7" fmla="*/ 327 h 468"/>
                <a:gd name="T8" fmla="*/ 248 w 438"/>
                <a:gd name="T9" fmla="*/ 360 h 468"/>
                <a:gd name="T10" fmla="*/ 231 w 438"/>
                <a:gd name="T11" fmla="*/ 388 h 468"/>
                <a:gd name="T12" fmla="*/ 215 w 438"/>
                <a:gd name="T13" fmla="*/ 412 h 468"/>
                <a:gd name="T14" fmla="*/ 199 w 438"/>
                <a:gd name="T15" fmla="*/ 429 h 468"/>
                <a:gd name="T16" fmla="*/ 179 w 438"/>
                <a:gd name="T17" fmla="*/ 444 h 468"/>
                <a:gd name="T18" fmla="*/ 157 w 438"/>
                <a:gd name="T19" fmla="*/ 455 h 468"/>
                <a:gd name="T20" fmla="*/ 132 w 438"/>
                <a:gd name="T21" fmla="*/ 462 h 468"/>
                <a:gd name="T22" fmla="*/ 99 w 438"/>
                <a:gd name="T23" fmla="*/ 467 h 468"/>
                <a:gd name="T24" fmla="*/ 62 w 438"/>
                <a:gd name="T25" fmla="*/ 468 h 468"/>
                <a:gd name="T26" fmla="*/ 37 w 438"/>
                <a:gd name="T27" fmla="*/ 468 h 468"/>
                <a:gd name="T28" fmla="*/ 14 w 438"/>
                <a:gd name="T29" fmla="*/ 467 h 468"/>
                <a:gd name="T30" fmla="*/ 0 w 438"/>
                <a:gd name="T31" fmla="*/ 465 h 468"/>
                <a:gd name="T32" fmla="*/ 17 w 438"/>
                <a:gd name="T33" fmla="*/ 368 h 468"/>
                <a:gd name="T34" fmla="*/ 46 w 438"/>
                <a:gd name="T35" fmla="*/ 370 h 468"/>
                <a:gd name="T36" fmla="*/ 69 w 438"/>
                <a:gd name="T37" fmla="*/ 368 h 468"/>
                <a:gd name="T38" fmla="*/ 84 w 438"/>
                <a:gd name="T39" fmla="*/ 363 h 468"/>
                <a:gd name="T40" fmla="*/ 93 w 438"/>
                <a:gd name="T41" fmla="*/ 354 h 468"/>
                <a:gd name="T42" fmla="*/ 98 w 438"/>
                <a:gd name="T43" fmla="*/ 339 h 468"/>
                <a:gd name="T44" fmla="*/ 95 w 438"/>
                <a:gd name="T45" fmla="*/ 318 h 468"/>
                <a:gd name="T46" fmla="*/ 35 w 438"/>
                <a:gd name="T47" fmla="*/ 0 h 468"/>
                <a:gd name="T48" fmla="*/ 178 w 438"/>
                <a:gd name="T49" fmla="*/ 0 h 468"/>
                <a:gd name="T50" fmla="*/ 202 w 438"/>
                <a:gd name="T51" fmla="*/ 215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38" h="468">
                  <a:moveTo>
                    <a:pt x="202" y="215"/>
                  </a:moveTo>
                  <a:lnTo>
                    <a:pt x="301" y="0"/>
                  </a:lnTo>
                  <a:lnTo>
                    <a:pt x="438" y="0"/>
                  </a:lnTo>
                  <a:lnTo>
                    <a:pt x="266" y="327"/>
                  </a:lnTo>
                  <a:lnTo>
                    <a:pt x="248" y="360"/>
                  </a:lnTo>
                  <a:lnTo>
                    <a:pt x="231" y="388"/>
                  </a:lnTo>
                  <a:lnTo>
                    <a:pt x="215" y="412"/>
                  </a:lnTo>
                  <a:lnTo>
                    <a:pt x="199" y="429"/>
                  </a:lnTo>
                  <a:lnTo>
                    <a:pt x="179" y="444"/>
                  </a:lnTo>
                  <a:lnTo>
                    <a:pt x="157" y="455"/>
                  </a:lnTo>
                  <a:lnTo>
                    <a:pt x="132" y="462"/>
                  </a:lnTo>
                  <a:lnTo>
                    <a:pt x="99" y="467"/>
                  </a:lnTo>
                  <a:lnTo>
                    <a:pt x="62" y="468"/>
                  </a:lnTo>
                  <a:lnTo>
                    <a:pt x="37" y="468"/>
                  </a:lnTo>
                  <a:lnTo>
                    <a:pt x="14" y="467"/>
                  </a:lnTo>
                  <a:lnTo>
                    <a:pt x="0" y="465"/>
                  </a:lnTo>
                  <a:lnTo>
                    <a:pt x="17" y="368"/>
                  </a:lnTo>
                  <a:lnTo>
                    <a:pt x="46" y="370"/>
                  </a:lnTo>
                  <a:lnTo>
                    <a:pt x="69" y="368"/>
                  </a:lnTo>
                  <a:lnTo>
                    <a:pt x="84" y="363"/>
                  </a:lnTo>
                  <a:lnTo>
                    <a:pt x="93" y="354"/>
                  </a:lnTo>
                  <a:lnTo>
                    <a:pt x="98" y="339"/>
                  </a:lnTo>
                  <a:lnTo>
                    <a:pt x="95" y="318"/>
                  </a:lnTo>
                  <a:lnTo>
                    <a:pt x="35" y="0"/>
                  </a:lnTo>
                  <a:lnTo>
                    <a:pt x="178" y="0"/>
                  </a:lnTo>
                  <a:lnTo>
                    <a:pt x="202" y="2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gray">
            <a:xfrm>
              <a:off x="3376613" y="4776788"/>
              <a:ext cx="658813" cy="585788"/>
            </a:xfrm>
            <a:custGeom>
              <a:avLst/>
              <a:gdLst>
                <a:gd name="T0" fmla="*/ 153 w 415"/>
                <a:gd name="T1" fmla="*/ 146 h 369"/>
                <a:gd name="T2" fmla="*/ 159 w 415"/>
                <a:gd name="T3" fmla="*/ 125 h 369"/>
                <a:gd name="T4" fmla="*/ 171 w 415"/>
                <a:gd name="T5" fmla="*/ 108 h 369"/>
                <a:gd name="T6" fmla="*/ 186 w 415"/>
                <a:gd name="T7" fmla="*/ 95 h 369"/>
                <a:gd name="T8" fmla="*/ 207 w 415"/>
                <a:gd name="T9" fmla="*/ 88 h 369"/>
                <a:gd name="T10" fmla="*/ 229 w 415"/>
                <a:gd name="T11" fmla="*/ 85 h 369"/>
                <a:gd name="T12" fmla="*/ 248 w 415"/>
                <a:gd name="T13" fmla="*/ 88 h 369"/>
                <a:gd name="T14" fmla="*/ 263 w 415"/>
                <a:gd name="T15" fmla="*/ 96 h 369"/>
                <a:gd name="T16" fmla="*/ 275 w 415"/>
                <a:gd name="T17" fmla="*/ 110 h 369"/>
                <a:gd name="T18" fmla="*/ 281 w 415"/>
                <a:gd name="T19" fmla="*/ 126 h 369"/>
                <a:gd name="T20" fmla="*/ 281 w 415"/>
                <a:gd name="T21" fmla="*/ 146 h 369"/>
                <a:gd name="T22" fmla="*/ 153 w 415"/>
                <a:gd name="T23" fmla="*/ 146 h 369"/>
                <a:gd name="T24" fmla="*/ 411 w 415"/>
                <a:gd name="T25" fmla="*/ 215 h 369"/>
                <a:gd name="T26" fmla="*/ 415 w 415"/>
                <a:gd name="T27" fmla="*/ 175 h 369"/>
                <a:gd name="T28" fmla="*/ 413 w 415"/>
                <a:gd name="T29" fmla="*/ 138 h 369"/>
                <a:gd name="T30" fmla="*/ 406 w 415"/>
                <a:gd name="T31" fmla="*/ 104 h 369"/>
                <a:gd name="T32" fmla="*/ 393 w 415"/>
                <a:gd name="T33" fmla="*/ 74 h 369"/>
                <a:gd name="T34" fmla="*/ 373 w 415"/>
                <a:gd name="T35" fmla="*/ 49 h 369"/>
                <a:gd name="T36" fmla="*/ 348 w 415"/>
                <a:gd name="T37" fmla="*/ 28 h 369"/>
                <a:gd name="T38" fmla="*/ 317 w 415"/>
                <a:gd name="T39" fmla="*/ 13 h 369"/>
                <a:gd name="T40" fmla="*/ 281 w 415"/>
                <a:gd name="T41" fmla="*/ 3 h 369"/>
                <a:gd name="T42" fmla="*/ 240 w 415"/>
                <a:gd name="T43" fmla="*/ 0 h 369"/>
                <a:gd name="T44" fmla="*/ 198 w 415"/>
                <a:gd name="T45" fmla="*/ 3 h 369"/>
                <a:gd name="T46" fmla="*/ 158 w 415"/>
                <a:gd name="T47" fmla="*/ 13 h 369"/>
                <a:gd name="T48" fmla="*/ 121 w 415"/>
                <a:gd name="T49" fmla="*/ 30 h 369"/>
                <a:gd name="T50" fmla="*/ 86 w 415"/>
                <a:gd name="T51" fmla="*/ 50 h 369"/>
                <a:gd name="T52" fmla="*/ 58 w 415"/>
                <a:gd name="T53" fmla="*/ 79 h 369"/>
                <a:gd name="T54" fmla="*/ 34 w 415"/>
                <a:gd name="T55" fmla="*/ 110 h 369"/>
                <a:gd name="T56" fmla="*/ 15 w 415"/>
                <a:gd name="T57" fmla="*/ 147 h 369"/>
                <a:gd name="T58" fmla="*/ 5 w 415"/>
                <a:gd name="T59" fmla="*/ 187 h 369"/>
                <a:gd name="T60" fmla="*/ 0 w 415"/>
                <a:gd name="T61" fmla="*/ 224 h 369"/>
                <a:gd name="T62" fmla="*/ 5 w 415"/>
                <a:gd name="T63" fmla="*/ 257 h 369"/>
                <a:gd name="T64" fmla="*/ 14 w 415"/>
                <a:gd name="T65" fmla="*/ 287 h 369"/>
                <a:gd name="T66" fmla="*/ 28 w 415"/>
                <a:gd name="T67" fmla="*/ 311 h 369"/>
                <a:gd name="T68" fmla="*/ 49 w 415"/>
                <a:gd name="T69" fmla="*/ 331 h 369"/>
                <a:gd name="T70" fmla="*/ 75 w 415"/>
                <a:gd name="T71" fmla="*/ 348 h 369"/>
                <a:gd name="T72" fmla="*/ 104 w 415"/>
                <a:gd name="T73" fmla="*/ 358 h 369"/>
                <a:gd name="T74" fmla="*/ 137 w 415"/>
                <a:gd name="T75" fmla="*/ 366 h 369"/>
                <a:gd name="T76" fmla="*/ 174 w 415"/>
                <a:gd name="T77" fmla="*/ 369 h 369"/>
                <a:gd name="T78" fmla="*/ 205 w 415"/>
                <a:gd name="T79" fmla="*/ 367 h 369"/>
                <a:gd name="T80" fmla="*/ 238 w 415"/>
                <a:gd name="T81" fmla="*/ 363 h 369"/>
                <a:gd name="T82" fmla="*/ 269 w 415"/>
                <a:gd name="T83" fmla="*/ 355 h 369"/>
                <a:gd name="T84" fmla="*/ 299 w 415"/>
                <a:gd name="T85" fmla="*/ 343 h 369"/>
                <a:gd name="T86" fmla="*/ 327 w 415"/>
                <a:gd name="T87" fmla="*/ 327 h 369"/>
                <a:gd name="T88" fmla="*/ 353 w 415"/>
                <a:gd name="T89" fmla="*/ 308 h 369"/>
                <a:gd name="T90" fmla="*/ 375 w 415"/>
                <a:gd name="T91" fmla="*/ 282 h 369"/>
                <a:gd name="T92" fmla="*/ 391 w 415"/>
                <a:gd name="T93" fmla="*/ 253 h 369"/>
                <a:gd name="T94" fmla="*/ 257 w 415"/>
                <a:gd name="T95" fmla="*/ 253 h 369"/>
                <a:gd name="T96" fmla="*/ 246 w 415"/>
                <a:gd name="T97" fmla="*/ 266 h 369"/>
                <a:gd name="T98" fmla="*/ 231 w 415"/>
                <a:gd name="T99" fmla="*/ 275 h 369"/>
                <a:gd name="T100" fmla="*/ 214 w 415"/>
                <a:gd name="T101" fmla="*/ 281 h 369"/>
                <a:gd name="T102" fmla="*/ 198 w 415"/>
                <a:gd name="T103" fmla="*/ 284 h 369"/>
                <a:gd name="T104" fmla="*/ 177 w 415"/>
                <a:gd name="T105" fmla="*/ 279 h 369"/>
                <a:gd name="T106" fmla="*/ 159 w 415"/>
                <a:gd name="T107" fmla="*/ 270 h 369"/>
                <a:gd name="T108" fmla="*/ 147 w 415"/>
                <a:gd name="T109" fmla="*/ 257 h 369"/>
                <a:gd name="T110" fmla="*/ 140 w 415"/>
                <a:gd name="T111" fmla="*/ 238 h 369"/>
                <a:gd name="T112" fmla="*/ 140 w 415"/>
                <a:gd name="T113" fmla="*/ 215 h 369"/>
                <a:gd name="T114" fmla="*/ 411 w 415"/>
                <a:gd name="T115" fmla="*/ 215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5" h="369">
                  <a:moveTo>
                    <a:pt x="153" y="146"/>
                  </a:moveTo>
                  <a:lnTo>
                    <a:pt x="159" y="125"/>
                  </a:lnTo>
                  <a:lnTo>
                    <a:pt x="171" y="108"/>
                  </a:lnTo>
                  <a:lnTo>
                    <a:pt x="186" y="95"/>
                  </a:lnTo>
                  <a:lnTo>
                    <a:pt x="207" y="88"/>
                  </a:lnTo>
                  <a:lnTo>
                    <a:pt x="229" y="85"/>
                  </a:lnTo>
                  <a:lnTo>
                    <a:pt x="248" y="88"/>
                  </a:lnTo>
                  <a:lnTo>
                    <a:pt x="263" y="96"/>
                  </a:lnTo>
                  <a:lnTo>
                    <a:pt x="275" y="110"/>
                  </a:lnTo>
                  <a:lnTo>
                    <a:pt x="281" y="126"/>
                  </a:lnTo>
                  <a:lnTo>
                    <a:pt x="281" y="146"/>
                  </a:lnTo>
                  <a:lnTo>
                    <a:pt x="153" y="146"/>
                  </a:lnTo>
                  <a:close/>
                  <a:moveTo>
                    <a:pt x="411" y="215"/>
                  </a:moveTo>
                  <a:lnTo>
                    <a:pt x="415" y="175"/>
                  </a:lnTo>
                  <a:lnTo>
                    <a:pt x="413" y="138"/>
                  </a:lnTo>
                  <a:lnTo>
                    <a:pt x="406" y="104"/>
                  </a:lnTo>
                  <a:lnTo>
                    <a:pt x="393" y="74"/>
                  </a:lnTo>
                  <a:lnTo>
                    <a:pt x="373" y="49"/>
                  </a:lnTo>
                  <a:lnTo>
                    <a:pt x="348" y="28"/>
                  </a:lnTo>
                  <a:lnTo>
                    <a:pt x="317" y="13"/>
                  </a:lnTo>
                  <a:lnTo>
                    <a:pt x="281" y="3"/>
                  </a:lnTo>
                  <a:lnTo>
                    <a:pt x="240" y="0"/>
                  </a:lnTo>
                  <a:lnTo>
                    <a:pt x="198" y="3"/>
                  </a:lnTo>
                  <a:lnTo>
                    <a:pt x="158" y="13"/>
                  </a:lnTo>
                  <a:lnTo>
                    <a:pt x="121" y="30"/>
                  </a:lnTo>
                  <a:lnTo>
                    <a:pt x="86" y="50"/>
                  </a:lnTo>
                  <a:lnTo>
                    <a:pt x="58" y="79"/>
                  </a:lnTo>
                  <a:lnTo>
                    <a:pt x="34" y="110"/>
                  </a:lnTo>
                  <a:lnTo>
                    <a:pt x="15" y="147"/>
                  </a:lnTo>
                  <a:lnTo>
                    <a:pt x="5" y="187"/>
                  </a:lnTo>
                  <a:lnTo>
                    <a:pt x="0" y="224"/>
                  </a:lnTo>
                  <a:lnTo>
                    <a:pt x="5" y="257"/>
                  </a:lnTo>
                  <a:lnTo>
                    <a:pt x="14" y="287"/>
                  </a:lnTo>
                  <a:lnTo>
                    <a:pt x="28" y="311"/>
                  </a:lnTo>
                  <a:lnTo>
                    <a:pt x="49" y="331"/>
                  </a:lnTo>
                  <a:lnTo>
                    <a:pt x="75" y="348"/>
                  </a:lnTo>
                  <a:lnTo>
                    <a:pt x="104" y="358"/>
                  </a:lnTo>
                  <a:lnTo>
                    <a:pt x="137" y="366"/>
                  </a:lnTo>
                  <a:lnTo>
                    <a:pt x="174" y="369"/>
                  </a:lnTo>
                  <a:lnTo>
                    <a:pt x="205" y="367"/>
                  </a:lnTo>
                  <a:lnTo>
                    <a:pt x="238" y="363"/>
                  </a:lnTo>
                  <a:lnTo>
                    <a:pt x="269" y="355"/>
                  </a:lnTo>
                  <a:lnTo>
                    <a:pt x="299" y="343"/>
                  </a:lnTo>
                  <a:lnTo>
                    <a:pt x="327" y="327"/>
                  </a:lnTo>
                  <a:lnTo>
                    <a:pt x="353" y="308"/>
                  </a:lnTo>
                  <a:lnTo>
                    <a:pt x="375" y="282"/>
                  </a:lnTo>
                  <a:lnTo>
                    <a:pt x="391" y="253"/>
                  </a:lnTo>
                  <a:lnTo>
                    <a:pt x="257" y="253"/>
                  </a:lnTo>
                  <a:lnTo>
                    <a:pt x="246" y="266"/>
                  </a:lnTo>
                  <a:lnTo>
                    <a:pt x="231" y="275"/>
                  </a:lnTo>
                  <a:lnTo>
                    <a:pt x="214" y="281"/>
                  </a:lnTo>
                  <a:lnTo>
                    <a:pt x="198" y="284"/>
                  </a:lnTo>
                  <a:lnTo>
                    <a:pt x="177" y="279"/>
                  </a:lnTo>
                  <a:lnTo>
                    <a:pt x="159" y="270"/>
                  </a:lnTo>
                  <a:lnTo>
                    <a:pt x="147" y="257"/>
                  </a:lnTo>
                  <a:lnTo>
                    <a:pt x="140" y="238"/>
                  </a:lnTo>
                  <a:lnTo>
                    <a:pt x="140" y="215"/>
                  </a:lnTo>
                  <a:lnTo>
                    <a:pt x="411" y="2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gray">
            <a:xfrm>
              <a:off x="4056063" y="4618038"/>
              <a:ext cx="434975" cy="731838"/>
            </a:xfrm>
            <a:custGeom>
              <a:avLst/>
              <a:gdLst>
                <a:gd name="T0" fmla="*/ 210 w 274"/>
                <a:gd name="T1" fmla="*/ 458 h 461"/>
                <a:gd name="T2" fmla="*/ 159 w 274"/>
                <a:gd name="T3" fmla="*/ 461 h 461"/>
                <a:gd name="T4" fmla="*/ 116 w 274"/>
                <a:gd name="T5" fmla="*/ 461 h 461"/>
                <a:gd name="T6" fmla="*/ 84 w 274"/>
                <a:gd name="T7" fmla="*/ 460 h 461"/>
                <a:gd name="T8" fmla="*/ 58 w 274"/>
                <a:gd name="T9" fmla="*/ 454 h 461"/>
                <a:gd name="T10" fmla="*/ 39 w 274"/>
                <a:gd name="T11" fmla="*/ 446 h 461"/>
                <a:gd name="T12" fmla="*/ 27 w 274"/>
                <a:gd name="T13" fmla="*/ 434 h 461"/>
                <a:gd name="T14" fmla="*/ 20 w 274"/>
                <a:gd name="T15" fmla="*/ 417 h 461"/>
                <a:gd name="T16" fmla="*/ 18 w 274"/>
                <a:gd name="T17" fmla="*/ 396 h 461"/>
                <a:gd name="T18" fmla="*/ 20 w 274"/>
                <a:gd name="T19" fmla="*/ 369 h 461"/>
                <a:gd name="T20" fmla="*/ 24 w 274"/>
                <a:gd name="T21" fmla="*/ 336 h 461"/>
                <a:gd name="T22" fmla="*/ 51 w 274"/>
                <a:gd name="T23" fmla="*/ 189 h 461"/>
                <a:gd name="T24" fmla="*/ 0 w 274"/>
                <a:gd name="T25" fmla="*/ 189 h 461"/>
                <a:gd name="T26" fmla="*/ 15 w 274"/>
                <a:gd name="T27" fmla="*/ 109 h 461"/>
                <a:gd name="T28" fmla="*/ 67 w 274"/>
                <a:gd name="T29" fmla="*/ 109 h 461"/>
                <a:gd name="T30" fmla="*/ 87 w 274"/>
                <a:gd name="T31" fmla="*/ 0 h 461"/>
                <a:gd name="T32" fmla="*/ 226 w 274"/>
                <a:gd name="T33" fmla="*/ 0 h 461"/>
                <a:gd name="T34" fmla="*/ 207 w 274"/>
                <a:gd name="T35" fmla="*/ 109 h 461"/>
                <a:gd name="T36" fmla="*/ 274 w 274"/>
                <a:gd name="T37" fmla="*/ 109 h 461"/>
                <a:gd name="T38" fmla="*/ 260 w 274"/>
                <a:gd name="T39" fmla="*/ 189 h 461"/>
                <a:gd name="T40" fmla="*/ 192 w 274"/>
                <a:gd name="T41" fmla="*/ 189 h 461"/>
                <a:gd name="T42" fmla="*/ 170 w 274"/>
                <a:gd name="T43" fmla="*/ 317 h 461"/>
                <a:gd name="T44" fmla="*/ 167 w 274"/>
                <a:gd name="T45" fmla="*/ 333 h 461"/>
                <a:gd name="T46" fmla="*/ 168 w 274"/>
                <a:gd name="T47" fmla="*/ 345 h 461"/>
                <a:gd name="T48" fmla="*/ 174 w 274"/>
                <a:gd name="T49" fmla="*/ 354 h 461"/>
                <a:gd name="T50" fmla="*/ 186 w 274"/>
                <a:gd name="T51" fmla="*/ 359 h 461"/>
                <a:gd name="T52" fmla="*/ 205 w 274"/>
                <a:gd name="T53" fmla="*/ 360 h 461"/>
                <a:gd name="T54" fmla="*/ 228 w 274"/>
                <a:gd name="T55" fmla="*/ 360 h 461"/>
                <a:gd name="T56" fmla="*/ 210 w 274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4" h="461">
                  <a:moveTo>
                    <a:pt x="210" y="458"/>
                  </a:moveTo>
                  <a:lnTo>
                    <a:pt x="159" y="461"/>
                  </a:lnTo>
                  <a:lnTo>
                    <a:pt x="116" y="461"/>
                  </a:lnTo>
                  <a:lnTo>
                    <a:pt x="84" y="460"/>
                  </a:lnTo>
                  <a:lnTo>
                    <a:pt x="58" y="454"/>
                  </a:lnTo>
                  <a:lnTo>
                    <a:pt x="39" y="446"/>
                  </a:lnTo>
                  <a:lnTo>
                    <a:pt x="27" y="434"/>
                  </a:lnTo>
                  <a:lnTo>
                    <a:pt x="20" y="417"/>
                  </a:lnTo>
                  <a:lnTo>
                    <a:pt x="18" y="396"/>
                  </a:lnTo>
                  <a:lnTo>
                    <a:pt x="20" y="369"/>
                  </a:lnTo>
                  <a:lnTo>
                    <a:pt x="24" y="336"/>
                  </a:lnTo>
                  <a:lnTo>
                    <a:pt x="51" y="189"/>
                  </a:lnTo>
                  <a:lnTo>
                    <a:pt x="0" y="189"/>
                  </a:lnTo>
                  <a:lnTo>
                    <a:pt x="15" y="109"/>
                  </a:lnTo>
                  <a:lnTo>
                    <a:pt x="67" y="109"/>
                  </a:lnTo>
                  <a:lnTo>
                    <a:pt x="87" y="0"/>
                  </a:lnTo>
                  <a:lnTo>
                    <a:pt x="226" y="0"/>
                  </a:lnTo>
                  <a:lnTo>
                    <a:pt x="207" y="109"/>
                  </a:lnTo>
                  <a:lnTo>
                    <a:pt x="274" y="109"/>
                  </a:lnTo>
                  <a:lnTo>
                    <a:pt x="260" y="189"/>
                  </a:lnTo>
                  <a:lnTo>
                    <a:pt x="192" y="189"/>
                  </a:lnTo>
                  <a:lnTo>
                    <a:pt x="170" y="317"/>
                  </a:lnTo>
                  <a:lnTo>
                    <a:pt x="167" y="333"/>
                  </a:lnTo>
                  <a:lnTo>
                    <a:pt x="168" y="345"/>
                  </a:lnTo>
                  <a:lnTo>
                    <a:pt x="174" y="354"/>
                  </a:lnTo>
                  <a:lnTo>
                    <a:pt x="186" y="359"/>
                  </a:lnTo>
                  <a:lnTo>
                    <a:pt x="205" y="360"/>
                  </a:lnTo>
                  <a:lnTo>
                    <a:pt x="228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gray">
            <a:xfrm>
              <a:off x="985838" y="4564063"/>
              <a:ext cx="741363" cy="800100"/>
            </a:xfrm>
            <a:custGeom>
              <a:avLst/>
              <a:gdLst>
                <a:gd name="T0" fmla="*/ 314 w 467"/>
                <a:gd name="T1" fmla="*/ 137 h 504"/>
                <a:gd name="T2" fmla="*/ 299 w 467"/>
                <a:gd name="T3" fmla="*/ 119 h 504"/>
                <a:gd name="T4" fmla="*/ 259 w 467"/>
                <a:gd name="T5" fmla="*/ 110 h 504"/>
                <a:gd name="T6" fmla="*/ 219 w 467"/>
                <a:gd name="T7" fmla="*/ 117 h 504"/>
                <a:gd name="T8" fmla="*/ 203 w 467"/>
                <a:gd name="T9" fmla="*/ 138 h 504"/>
                <a:gd name="T10" fmla="*/ 210 w 467"/>
                <a:gd name="T11" fmla="*/ 159 h 504"/>
                <a:gd name="T12" fmla="*/ 235 w 467"/>
                <a:gd name="T13" fmla="*/ 174 h 504"/>
                <a:gd name="T14" fmla="*/ 275 w 467"/>
                <a:gd name="T15" fmla="*/ 184 h 504"/>
                <a:gd name="T16" fmla="*/ 320 w 467"/>
                <a:gd name="T17" fmla="*/ 196 h 504"/>
                <a:gd name="T18" fmla="*/ 368 w 467"/>
                <a:gd name="T19" fmla="*/ 213 h 504"/>
                <a:gd name="T20" fmla="*/ 408 w 467"/>
                <a:gd name="T21" fmla="*/ 233 h 504"/>
                <a:gd name="T22" fmla="*/ 437 w 467"/>
                <a:gd name="T23" fmla="*/ 266 h 504"/>
                <a:gd name="T24" fmla="*/ 451 w 467"/>
                <a:gd name="T25" fmla="*/ 311 h 504"/>
                <a:gd name="T26" fmla="*/ 439 w 467"/>
                <a:gd name="T27" fmla="*/ 375 h 504"/>
                <a:gd name="T28" fmla="*/ 402 w 467"/>
                <a:gd name="T29" fmla="*/ 431 h 504"/>
                <a:gd name="T30" fmla="*/ 345 w 467"/>
                <a:gd name="T31" fmla="*/ 473 h 504"/>
                <a:gd name="T32" fmla="*/ 274 w 467"/>
                <a:gd name="T33" fmla="*/ 497 h 504"/>
                <a:gd name="T34" fmla="*/ 189 w 467"/>
                <a:gd name="T35" fmla="*/ 504 h 504"/>
                <a:gd name="T36" fmla="*/ 112 w 467"/>
                <a:gd name="T37" fmla="*/ 495 h 504"/>
                <a:gd name="T38" fmla="*/ 54 w 467"/>
                <a:gd name="T39" fmla="*/ 467 h 504"/>
                <a:gd name="T40" fmla="*/ 17 w 467"/>
                <a:gd name="T41" fmla="*/ 424 h 504"/>
                <a:gd name="T42" fmla="*/ 0 w 467"/>
                <a:gd name="T43" fmla="*/ 372 h 504"/>
                <a:gd name="T44" fmla="*/ 155 w 467"/>
                <a:gd name="T45" fmla="*/ 343 h 504"/>
                <a:gd name="T46" fmla="*/ 164 w 467"/>
                <a:gd name="T47" fmla="*/ 373 h 504"/>
                <a:gd name="T48" fmla="*/ 188 w 467"/>
                <a:gd name="T49" fmla="*/ 390 h 504"/>
                <a:gd name="T50" fmla="*/ 217 w 467"/>
                <a:gd name="T51" fmla="*/ 394 h 504"/>
                <a:gd name="T52" fmla="*/ 259 w 467"/>
                <a:gd name="T53" fmla="*/ 388 h 504"/>
                <a:gd name="T54" fmla="*/ 286 w 467"/>
                <a:gd name="T55" fmla="*/ 372 h 504"/>
                <a:gd name="T56" fmla="*/ 290 w 467"/>
                <a:gd name="T57" fmla="*/ 348 h 504"/>
                <a:gd name="T58" fmla="*/ 272 w 467"/>
                <a:gd name="T59" fmla="*/ 330 h 504"/>
                <a:gd name="T60" fmla="*/ 240 w 467"/>
                <a:gd name="T61" fmla="*/ 318 h 504"/>
                <a:gd name="T62" fmla="*/ 197 w 467"/>
                <a:gd name="T63" fmla="*/ 306 h 504"/>
                <a:gd name="T64" fmla="*/ 149 w 467"/>
                <a:gd name="T65" fmla="*/ 294 h 504"/>
                <a:gd name="T66" fmla="*/ 104 w 467"/>
                <a:gd name="T67" fmla="*/ 275 h 504"/>
                <a:gd name="T68" fmla="*/ 69 w 467"/>
                <a:gd name="T69" fmla="*/ 248 h 504"/>
                <a:gd name="T70" fmla="*/ 48 w 467"/>
                <a:gd name="T71" fmla="*/ 208 h 504"/>
                <a:gd name="T72" fmla="*/ 46 w 467"/>
                <a:gd name="T73" fmla="*/ 153 h 504"/>
                <a:gd name="T74" fmla="*/ 70 w 467"/>
                <a:gd name="T75" fmla="*/ 94 h 504"/>
                <a:gd name="T76" fmla="*/ 113 w 467"/>
                <a:gd name="T77" fmla="*/ 48 h 504"/>
                <a:gd name="T78" fmla="*/ 174 w 467"/>
                <a:gd name="T79" fmla="*/ 18 h 504"/>
                <a:gd name="T80" fmla="*/ 246 w 467"/>
                <a:gd name="T81" fmla="*/ 1 h 504"/>
                <a:gd name="T82" fmla="*/ 327 w 467"/>
                <a:gd name="T83" fmla="*/ 3 h 504"/>
                <a:gd name="T84" fmla="*/ 394 w 467"/>
                <a:gd name="T85" fmla="*/ 21 h 504"/>
                <a:gd name="T86" fmla="*/ 439 w 467"/>
                <a:gd name="T87" fmla="*/ 54 h 504"/>
                <a:gd name="T88" fmla="*/ 463 w 467"/>
                <a:gd name="T89" fmla="*/ 100 h 504"/>
                <a:gd name="T90" fmla="*/ 467 w 467"/>
                <a:gd name="T91" fmla="*/ 152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7" h="504">
                  <a:moveTo>
                    <a:pt x="316" y="152"/>
                  </a:moveTo>
                  <a:lnTo>
                    <a:pt x="314" y="137"/>
                  </a:lnTo>
                  <a:lnTo>
                    <a:pt x="308" y="126"/>
                  </a:lnTo>
                  <a:lnTo>
                    <a:pt x="299" y="119"/>
                  </a:lnTo>
                  <a:lnTo>
                    <a:pt x="281" y="113"/>
                  </a:lnTo>
                  <a:lnTo>
                    <a:pt x="259" y="110"/>
                  </a:lnTo>
                  <a:lnTo>
                    <a:pt x="235" y="113"/>
                  </a:lnTo>
                  <a:lnTo>
                    <a:pt x="219" y="117"/>
                  </a:lnTo>
                  <a:lnTo>
                    <a:pt x="209" y="126"/>
                  </a:lnTo>
                  <a:lnTo>
                    <a:pt x="203" y="138"/>
                  </a:lnTo>
                  <a:lnTo>
                    <a:pt x="204" y="149"/>
                  </a:lnTo>
                  <a:lnTo>
                    <a:pt x="210" y="159"/>
                  </a:lnTo>
                  <a:lnTo>
                    <a:pt x="220" y="167"/>
                  </a:lnTo>
                  <a:lnTo>
                    <a:pt x="235" y="174"/>
                  </a:lnTo>
                  <a:lnTo>
                    <a:pt x="255" y="180"/>
                  </a:lnTo>
                  <a:lnTo>
                    <a:pt x="275" y="184"/>
                  </a:lnTo>
                  <a:lnTo>
                    <a:pt x="298" y="190"/>
                  </a:lnTo>
                  <a:lnTo>
                    <a:pt x="320" y="196"/>
                  </a:lnTo>
                  <a:lnTo>
                    <a:pt x="344" y="204"/>
                  </a:lnTo>
                  <a:lnTo>
                    <a:pt x="368" y="213"/>
                  </a:lnTo>
                  <a:lnTo>
                    <a:pt x="388" y="222"/>
                  </a:lnTo>
                  <a:lnTo>
                    <a:pt x="408" y="233"/>
                  </a:lnTo>
                  <a:lnTo>
                    <a:pt x="426" y="248"/>
                  </a:lnTo>
                  <a:lnTo>
                    <a:pt x="437" y="266"/>
                  </a:lnTo>
                  <a:lnTo>
                    <a:pt x="446" y="287"/>
                  </a:lnTo>
                  <a:lnTo>
                    <a:pt x="451" y="311"/>
                  </a:lnTo>
                  <a:lnTo>
                    <a:pt x="448" y="339"/>
                  </a:lnTo>
                  <a:lnTo>
                    <a:pt x="439" y="375"/>
                  </a:lnTo>
                  <a:lnTo>
                    <a:pt x="423" y="406"/>
                  </a:lnTo>
                  <a:lnTo>
                    <a:pt x="402" y="431"/>
                  </a:lnTo>
                  <a:lnTo>
                    <a:pt x="376" y="453"/>
                  </a:lnTo>
                  <a:lnTo>
                    <a:pt x="345" y="473"/>
                  </a:lnTo>
                  <a:lnTo>
                    <a:pt x="311" y="486"/>
                  </a:lnTo>
                  <a:lnTo>
                    <a:pt x="274" y="497"/>
                  </a:lnTo>
                  <a:lnTo>
                    <a:pt x="232" y="503"/>
                  </a:lnTo>
                  <a:lnTo>
                    <a:pt x="189" y="504"/>
                  </a:lnTo>
                  <a:lnTo>
                    <a:pt x="149" y="503"/>
                  </a:lnTo>
                  <a:lnTo>
                    <a:pt x="112" y="495"/>
                  </a:lnTo>
                  <a:lnTo>
                    <a:pt x="81" y="482"/>
                  </a:lnTo>
                  <a:lnTo>
                    <a:pt x="54" y="467"/>
                  </a:lnTo>
                  <a:lnTo>
                    <a:pt x="32" y="446"/>
                  </a:lnTo>
                  <a:lnTo>
                    <a:pt x="17" y="424"/>
                  </a:lnTo>
                  <a:lnTo>
                    <a:pt x="5" y="400"/>
                  </a:lnTo>
                  <a:lnTo>
                    <a:pt x="0" y="372"/>
                  </a:lnTo>
                  <a:lnTo>
                    <a:pt x="2" y="343"/>
                  </a:lnTo>
                  <a:lnTo>
                    <a:pt x="155" y="343"/>
                  </a:lnTo>
                  <a:lnTo>
                    <a:pt x="158" y="360"/>
                  </a:lnTo>
                  <a:lnTo>
                    <a:pt x="164" y="373"/>
                  </a:lnTo>
                  <a:lnTo>
                    <a:pt x="174" y="382"/>
                  </a:lnTo>
                  <a:lnTo>
                    <a:pt x="188" y="390"/>
                  </a:lnTo>
                  <a:lnTo>
                    <a:pt x="203" y="393"/>
                  </a:lnTo>
                  <a:lnTo>
                    <a:pt x="217" y="394"/>
                  </a:lnTo>
                  <a:lnTo>
                    <a:pt x="240" y="393"/>
                  </a:lnTo>
                  <a:lnTo>
                    <a:pt x="259" y="388"/>
                  </a:lnTo>
                  <a:lnTo>
                    <a:pt x="275" y="381"/>
                  </a:lnTo>
                  <a:lnTo>
                    <a:pt x="286" y="372"/>
                  </a:lnTo>
                  <a:lnTo>
                    <a:pt x="290" y="358"/>
                  </a:lnTo>
                  <a:lnTo>
                    <a:pt x="290" y="348"/>
                  </a:lnTo>
                  <a:lnTo>
                    <a:pt x="284" y="338"/>
                  </a:lnTo>
                  <a:lnTo>
                    <a:pt x="272" y="330"/>
                  </a:lnTo>
                  <a:lnTo>
                    <a:pt x="258" y="323"/>
                  </a:lnTo>
                  <a:lnTo>
                    <a:pt x="240" y="318"/>
                  </a:lnTo>
                  <a:lnTo>
                    <a:pt x="219" y="312"/>
                  </a:lnTo>
                  <a:lnTo>
                    <a:pt x="197" y="306"/>
                  </a:lnTo>
                  <a:lnTo>
                    <a:pt x="173" y="300"/>
                  </a:lnTo>
                  <a:lnTo>
                    <a:pt x="149" y="294"/>
                  </a:lnTo>
                  <a:lnTo>
                    <a:pt x="127" y="285"/>
                  </a:lnTo>
                  <a:lnTo>
                    <a:pt x="104" y="275"/>
                  </a:lnTo>
                  <a:lnTo>
                    <a:pt x="85" y="263"/>
                  </a:lnTo>
                  <a:lnTo>
                    <a:pt x="69" y="248"/>
                  </a:lnTo>
                  <a:lnTo>
                    <a:pt x="55" y="230"/>
                  </a:lnTo>
                  <a:lnTo>
                    <a:pt x="48" y="208"/>
                  </a:lnTo>
                  <a:lnTo>
                    <a:pt x="44" y="183"/>
                  </a:lnTo>
                  <a:lnTo>
                    <a:pt x="46" y="153"/>
                  </a:lnTo>
                  <a:lnTo>
                    <a:pt x="55" y="122"/>
                  </a:lnTo>
                  <a:lnTo>
                    <a:pt x="70" y="94"/>
                  </a:lnTo>
                  <a:lnTo>
                    <a:pt x="90" y="68"/>
                  </a:lnTo>
                  <a:lnTo>
                    <a:pt x="113" y="48"/>
                  </a:lnTo>
                  <a:lnTo>
                    <a:pt x="142" y="31"/>
                  </a:lnTo>
                  <a:lnTo>
                    <a:pt x="174" y="18"/>
                  </a:lnTo>
                  <a:lnTo>
                    <a:pt x="209" y="7"/>
                  </a:lnTo>
                  <a:lnTo>
                    <a:pt x="246" y="1"/>
                  </a:lnTo>
                  <a:lnTo>
                    <a:pt x="286" y="0"/>
                  </a:lnTo>
                  <a:lnTo>
                    <a:pt x="327" y="3"/>
                  </a:lnTo>
                  <a:lnTo>
                    <a:pt x="365" y="10"/>
                  </a:lnTo>
                  <a:lnTo>
                    <a:pt x="394" y="21"/>
                  </a:lnTo>
                  <a:lnTo>
                    <a:pt x="420" y="36"/>
                  </a:lnTo>
                  <a:lnTo>
                    <a:pt x="439" y="54"/>
                  </a:lnTo>
                  <a:lnTo>
                    <a:pt x="452" y="76"/>
                  </a:lnTo>
                  <a:lnTo>
                    <a:pt x="463" y="100"/>
                  </a:lnTo>
                  <a:lnTo>
                    <a:pt x="467" y="125"/>
                  </a:lnTo>
                  <a:lnTo>
                    <a:pt x="467" y="152"/>
                  </a:lnTo>
                  <a:lnTo>
                    <a:pt x="316" y="15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gray">
            <a:xfrm>
              <a:off x="1739901" y="4776788"/>
              <a:ext cx="655638" cy="585788"/>
            </a:xfrm>
            <a:custGeom>
              <a:avLst/>
              <a:gdLst>
                <a:gd name="T0" fmla="*/ 224 w 413"/>
                <a:gd name="T1" fmla="*/ 93 h 369"/>
                <a:gd name="T2" fmla="*/ 240 w 413"/>
                <a:gd name="T3" fmla="*/ 96 h 369"/>
                <a:gd name="T4" fmla="*/ 254 w 413"/>
                <a:gd name="T5" fmla="*/ 104 h 369"/>
                <a:gd name="T6" fmla="*/ 264 w 413"/>
                <a:gd name="T7" fmla="*/ 117 h 369"/>
                <a:gd name="T8" fmla="*/ 269 w 413"/>
                <a:gd name="T9" fmla="*/ 135 h 369"/>
                <a:gd name="T10" fmla="*/ 270 w 413"/>
                <a:gd name="T11" fmla="*/ 156 h 369"/>
                <a:gd name="T12" fmla="*/ 269 w 413"/>
                <a:gd name="T13" fmla="*/ 181 h 369"/>
                <a:gd name="T14" fmla="*/ 261 w 413"/>
                <a:gd name="T15" fmla="*/ 211 h 369"/>
                <a:gd name="T16" fmla="*/ 251 w 413"/>
                <a:gd name="T17" fmla="*/ 235 h 369"/>
                <a:gd name="T18" fmla="*/ 239 w 413"/>
                <a:gd name="T19" fmla="*/ 253 h 369"/>
                <a:gd name="T20" fmla="*/ 226 w 413"/>
                <a:gd name="T21" fmla="*/ 264 h 369"/>
                <a:gd name="T22" fmla="*/ 209 w 413"/>
                <a:gd name="T23" fmla="*/ 272 h 369"/>
                <a:gd name="T24" fmla="*/ 191 w 413"/>
                <a:gd name="T25" fmla="*/ 275 h 369"/>
                <a:gd name="T26" fmla="*/ 174 w 413"/>
                <a:gd name="T27" fmla="*/ 272 h 369"/>
                <a:gd name="T28" fmla="*/ 160 w 413"/>
                <a:gd name="T29" fmla="*/ 264 h 369"/>
                <a:gd name="T30" fmla="*/ 151 w 413"/>
                <a:gd name="T31" fmla="*/ 253 h 369"/>
                <a:gd name="T32" fmla="*/ 145 w 413"/>
                <a:gd name="T33" fmla="*/ 235 h 369"/>
                <a:gd name="T34" fmla="*/ 144 w 413"/>
                <a:gd name="T35" fmla="*/ 211 h 369"/>
                <a:gd name="T36" fmla="*/ 147 w 413"/>
                <a:gd name="T37" fmla="*/ 181 h 369"/>
                <a:gd name="T38" fmla="*/ 150 w 413"/>
                <a:gd name="T39" fmla="*/ 163 h 369"/>
                <a:gd name="T40" fmla="*/ 157 w 413"/>
                <a:gd name="T41" fmla="*/ 147 h 369"/>
                <a:gd name="T42" fmla="*/ 165 w 413"/>
                <a:gd name="T43" fmla="*/ 131 h 369"/>
                <a:gd name="T44" fmla="*/ 175 w 413"/>
                <a:gd name="T45" fmla="*/ 116 h 369"/>
                <a:gd name="T46" fmla="*/ 188 w 413"/>
                <a:gd name="T47" fmla="*/ 104 h 369"/>
                <a:gd name="T48" fmla="*/ 205 w 413"/>
                <a:gd name="T49" fmla="*/ 96 h 369"/>
                <a:gd name="T50" fmla="*/ 224 w 413"/>
                <a:gd name="T51" fmla="*/ 93 h 369"/>
                <a:gd name="T52" fmla="*/ 4 w 413"/>
                <a:gd name="T53" fmla="*/ 189 h 369"/>
                <a:gd name="T54" fmla="*/ 0 w 413"/>
                <a:gd name="T55" fmla="*/ 226 h 369"/>
                <a:gd name="T56" fmla="*/ 4 w 413"/>
                <a:gd name="T57" fmla="*/ 259 h 369"/>
                <a:gd name="T58" fmla="*/ 13 w 413"/>
                <a:gd name="T59" fmla="*/ 287 h 369"/>
                <a:gd name="T60" fmla="*/ 28 w 413"/>
                <a:gd name="T61" fmla="*/ 312 h 369"/>
                <a:gd name="T62" fmla="*/ 49 w 413"/>
                <a:gd name="T63" fmla="*/ 331 h 369"/>
                <a:gd name="T64" fmla="*/ 74 w 413"/>
                <a:gd name="T65" fmla="*/ 348 h 369"/>
                <a:gd name="T66" fmla="*/ 104 w 413"/>
                <a:gd name="T67" fmla="*/ 360 h 369"/>
                <a:gd name="T68" fmla="*/ 138 w 413"/>
                <a:gd name="T69" fmla="*/ 366 h 369"/>
                <a:gd name="T70" fmla="*/ 174 w 413"/>
                <a:gd name="T71" fmla="*/ 369 h 369"/>
                <a:gd name="T72" fmla="*/ 211 w 413"/>
                <a:gd name="T73" fmla="*/ 366 h 369"/>
                <a:gd name="T74" fmla="*/ 246 w 413"/>
                <a:gd name="T75" fmla="*/ 360 h 369"/>
                <a:gd name="T76" fmla="*/ 281 w 413"/>
                <a:gd name="T77" fmla="*/ 348 h 369"/>
                <a:gd name="T78" fmla="*/ 312 w 413"/>
                <a:gd name="T79" fmla="*/ 331 h 369"/>
                <a:gd name="T80" fmla="*/ 340 w 413"/>
                <a:gd name="T81" fmla="*/ 311 h 369"/>
                <a:gd name="T82" fmla="*/ 364 w 413"/>
                <a:gd name="T83" fmla="*/ 285 h 369"/>
                <a:gd name="T84" fmla="*/ 385 w 413"/>
                <a:gd name="T85" fmla="*/ 256 h 369"/>
                <a:gd name="T86" fmla="*/ 399 w 413"/>
                <a:gd name="T87" fmla="*/ 221 h 369"/>
                <a:gd name="T88" fmla="*/ 410 w 413"/>
                <a:gd name="T89" fmla="*/ 181 h 369"/>
                <a:gd name="T90" fmla="*/ 413 w 413"/>
                <a:gd name="T91" fmla="*/ 146 h 369"/>
                <a:gd name="T92" fmla="*/ 410 w 413"/>
                <a:gd name="T93" fmla="*/ 114 h 369"/>
                <a:gd name="T94" fmla="*/ 402 w 413"/>
                <a:gd name="T95" fmla="*/ 86 h 369"/>
                <a:gd name="T96" fmla="*/ 388 w 413"/>
                <a:gd name="T97" fmla="*/ 61 h 369"/>
                <a:gd name="T98" fmla="*/ 368 w 413"/>
                <a:gd name="T99" fmla="*/ 40 h 369"/>
                <a:gd name="T100" fmla="*/ 343 w 413"/>
                <a:gd name="T101" fmla="*/ 22 h 369"/>
                <a:gd name="T102" fmla="*/ 313 w 413"/>
                <a:gd name="T103" fmla="*/ 10 h 369"/>
                <a:gd name="T104" fmla="*/ 279 w 413"/>
                <a:gd name="T105" fmla="*/ 3 h 369"/>
                <a:gd name="T106" fmla="*/ 239 w 413"/>
                <a:gd name="T107" fmla="*/ 0 h 369"/>
                <a:gd name="T108" fmla="*/ 196 w 413"/>
                <a:gd name="T109" fmla="*/ 3 h 369"/>
                <a:gd name="T110" fmla="*/ 154 w 413"/>
                <a:gd name="T111" fmla="*/ 12 h 369"/>
                <a:gd name="T112" fmla="*/ 117 w 413"/>
                <a:gd name="T113" fmla="*/ 28 h 369"/>
                <a:gd name="T114" fmla="*/ 84 w 413"/>
                <a:gd name="T115" fmla="*/ 49 h 369"/>
                <a:gd name="T116" fmla="*/ 56 w 413"/>
                <a:gd name="T117" fmla="*/ 76 h 369"/>
                <a:gd name="T118" fmla="*/ 32 w 413"/>
                <a:gd name="T119" fmla="*/ 108 h 369"/>
                <a:gd name="T120" fmla="*/ 14 w 413"/>
                <a:gd name="T121" fmla="*/ 146 h 369"/>
                <a:gd name="T122" fmla="*/ 4 w 413"/>
                <a:gd name="T123" fmla="*/ 189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3" h="369">
                  <a:moveTo>
                    <a:pt x="224" y="93"/>
                  </a:moveTo>
                  <a:lnTo>
                    <a:pt x="240" y="96"/>
                  </a:lnTo>
                  <a:lnTo>
                    <a:pt x="254" y="104"/>
                  </a:lnTo>
                  <a:lnTo>
                    <a:pt x="264" y="117"/>
                  </a:lnTo>
                  <a:lnTo>
                    <a:pt x="269" y="135"/>
                  </a:lnTo>
                  <a:lnTo>
                    <a:pt x="270" y="156"/>
                  </a:lnTo>
                  <a:lnTo>
                    <a:pt x="269" y="181"/>
                  </a:lnTo>
                  <a:lnTo>
                    <a:pt x="261" y="211"/>
                  </a:lnTo>
                  <a:lnTo>
                    <a:pt x="251" y="235"/>
                  </a:lnTo>
                  <a:lnTo>
                    <a:pt x="239" y="253"/>
                  </a:lnTo>
                  <a:lnTo>
                    <a:pt x="226" y="264"/>
                  </a:lnTo>
                  <a:lnTo>
                    <a:pt x="209" y="272"/>
                  </a:lnTo>
                  <a:lnTo>
                    <a:pt x="191" y="275"/>
                  </a:lnTo>
                  <a:lnTo>
                    <a:pt x="174" y="272"/>
                  </a:lnTo>
                  <a:lnTo>
                    <a:pt x="160" y="264"/>
                  </a:lnTo>
                  <a:lnTo>
                    <a:pt x="151" y="253"/>
                  </a:lnTo>
                  <a:lnTo>
                    <a:pt x="145" y="235"/>
                  </a:lnTo>
                  <a:lnTo>
                    <a:pt x="144" y="211"/>
                  </a:lnTo>
                  <a:lnTo>
                    <a:pt x="147" y="181"/>
                  </a:lnTo>
                  <a:lnTo>
                    <a:pt x="150" y="163"/>
                  </a:lnTo>
                  <a:lnTo>
                    <a:pt x="157" y="147"/>
                  </a:lnTo>
                  <a:lnTo>
                    <a:pt x="165" y="131"/>
                  </a:lnTo>
                  <a:lnTo>
                    <a:pt x="175" y="116"/>
                  </a:lnTo>
                  <a:lnTo>
                    <a:pt x="188" y="104"/>
                  </a:lnTo>
                  <a:lnTo>
                    <a:pt x="205" y="96"/>
                  </a:lnTo>
                  <a:lnTo>
                    <a:pt x="224" y="93"/>
                  </a:lnTo>
                  <a:close/>
                  <a:moveTo>
                    <a:pt x="4" y="189"/>
                  </a:moveTo>
                  <a:lnTo>
                    <a:pt x="0" y="226"/>
                  </a:lnTo>
                  <a:lnTo>
                    <a:pt x="4" y="259"/>
                  </a:lnTo>
                  <a:lnTo>
                    <a:pt x="13" y="287"/>
                  </a:lnTo>
                  <a:lnTo>
                    <a:pt x="28" y="312"/>
                  </a:lnTo>
                  <a:lnTo>
                    <a:pt x="49" y="331"/>
                  </a:lnTo>
                  <a:lnTo>
                    <a:pt x="74" y="348"/>
                  </a:lnTo>
                  <a:lnTo>
                    <a:pt x="104" y="360"/>
                  </a:lnTo>
                  <a:lnTo>
                    <a:pt x="138" y="366"/>
                  </a:lnTo>
                  <a:lnTo>
                    <a:pt x="174" y="369"/>
                  </a:lnTo>
                  <a:lnTo>
                    <a:pt x="211" y="366"/>
                  </a:lnTo>
                  <a:lnTo>
                    <a:pt x="246" y="360"/>
                  </a:lnTo>
                  <a:lnTo>
                    <a:pt x="281" y="348"/>
                  </a:lnTo>
                  <a:lnTo>
                    <a:pt x="312" y="331"/>
                  </a:lnTo>
                  <a:lnTo>
                    <a:pt x="340" y="311"/>
                  </a:lnTo>
                  <a:lnTo>
                    <a:pt x="364" y="285"/>
                  </a:lnTo>
                  <a:lnTo>
                    <a:pt x="385" y="256"/>
                  </a:lnTo>
                  <a:lnTo>
                    <a:pt x="399" y="221"/>
                  </a:lnTo>
                  <a:lnTo>
                    <a:pt x="410" y="181"/>
                  </a:lnTo>
                  <a:lnTo>
                    <a:pt x="413" y="146"/>
                  </a:lnTo>
                  <a:lnTo>
                    <a:pt x="410" y="114"/>
                  </a:lnTo>
                  <a:lnTo>
                    <a:pt x="402" y="86"/>
                  </a:lnTo>
                  <a:lnTo>
                    <a:pt x="388" y="61"/>
                  </a:lnTo>
                  <a:lnTo>
                    <a:pt x="368" y="40"/>
                  </a:lnTo>
                  <a:lnTo>
                    <a:pt x="343" y="22"/>
                  </a:lnTo>
                  <a:lnTo>
                    <a:pt x="313" y="10"/>
                  </a:lnTo>
                  <a:lnTo>
                    <a:pt x="279" y="3"/>
                  </a:lnTo>
                  <a:lnTo>
                    <a:pt x="239" y="0"/>
                  </a:lnTo>
                  <a:lnTo>
                    <a:pt x="196" y="3"/>
                  </a:lnTo>
                  <a:lnTo>
                    <a:pt x="154" y="12"/>
                  </a:lnTo>
                  <a:lnTo>
                    <a:pt x="117" y="28"/>
                  </a:lnTo>
                  <a:lnTo>
                    <a:pt x="84" y="49"/>
                  </a:lnTo>
                  <a:lnTo>
                    <a:pt x="56" y="76"/>
                  </a:lnTo>
                  <a:lnTo>
                    <a:pt x="32" y="108"/>
                  </a:lnTo>
                  <a:lnTo>
                    <a:pt x="14" y="146"/>
                  </a:lnTo>
                  <a:lnTo>
                    <a:pt x="4" y="1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gray">
            <a:xfrm>
              <a:off x="2425701" y="4776788"/>
              <a:ext cx="649288" cy="585788"/>
            </a:xfrm>
            <a:custGeom>
              <a:avLst/>
              <a:gdLst>
                <a:gd name="T0" fmla="*/ 266 w 409"/>
                <a:gd name="T1" fmla="*/ 143 h 369"/>
                <a:gd name="T2" fmla="*/ 266 w 409"/>
                <a:gd name="T3" fmla="*/ 129 h 369"/>
                <a:gd name="T4" fmla="*/ 263 w 409"/>
                <a:gd name="T5" fmla="*/ 117 h 369"/>
                <a:gd name="T6" fmla="*/ 257 w 409"/>
                <a:gd name="T7" fmla="*/ 107 h 369"/>
                <a:gd name="T8" fmla="*/ 248 w 409"/>
                <a:gd name="T9" fmla="*/ 99 h 369"/>
                <a:gd name="T10" fmla="*/ 237 w 409"/>
                <a:gd name="T11" fmla="*/ 95 h 369"/>
                <a:gd name="T12" fmla="*/ 223 w 409"/>
                <a:gd name="T13" fmla="*/ 93 h 369"/>
                <a:gd name="T14" fmla="*/ 202 w 409"/>
                <a:gd name="T15" fmla="*/ 96 h 369"/>
                <a:gd name="T16" fmla="*/ 186 w 409"/>
                <a:gd name="T17" fmla="*/ 105 h 369"/>
                <a:gd name="T18" fmla="*/ 173 w 409"/>
                <a:gd name="T19" fmla="*/ 117 h 369"/>
                <a:gd name="T20" fmla="*/ 162 w 409"/>
                <a:gd name="T21" fmla="*/ 134 h 369"/>
                <a:gd name="T22" fmla="*/ 153 w 409"/>
                <a:gd name="T23" fmla="*/ 151 h 369"/>
                <a:gd name="T24" fmla="*/ 149 w 409"/>
                <a:gd name="T25" fmla="*/ 169 h 369"/>
                <a:gd name="T26" fmla="*/ 144 w 409"/>
                <a:gd name="T27" fmla="*/ 189 h 369"/>
                <a:gd name="T28" fmla="*/ 141 w 409"/>
                <a:gd name="T29" fmla="*/ 212 h 369"/>
                <a:gd name="T30" fmla="*/ 143 w 409"/>
                <a:gd name="T31" fmla="*/ 233 h 369"/>
                <a:gd name="T32" fmla="*/ 149 w 409"/>
                <a:gd name="T33" fmla="*/ 251 h 369"/>
                <a:gd name="T34" fmla="*/ 158 w 409"/>
                <a:gd name="T35" fmla="*/ 263 h 369"/>
                <a:gd name="T36" fmla="*/ 173 w 409"/>
                <a:gd name="T37" fmla="*/ 272 h 369"/>
                <a:gd name="T38" fmla="*/ 190 w 409"/>
                <a:gd name="T39" fmla="*/ 275 h 369"/>
                <a:gd name="T40" fmla="*/ 210 w 409"/>
                <a:gd name="T41" fmla="*/ 272 h 369"/>
                <a:gd name="T42" fmla="*/ 226 w 409"/>
                <a:gd name="T43" fmla="*/ 264 h 369"/>
                <a:gd name="T44" fmla="*/ 240 w 409"/>
                <a:gd name="T45" fmla="*/ 253 h 369"/>
                <a:gd name="T46" fmla="*/ 248 w 409"/>
                <a:gd name="T47" fmla="*/ 239 h 369"/>
                <a:gd name="T48" fmla="*/ 254 w 409"/>
                <a:gd name="T49" fmla="*/ 223 h 369"/>
                <a:gd name="T50" fmla="*/ 397 w 409"/>
                <a:gd name="T51" fmla="*/ 223 h 369"/>
                <a:gd name="T52" fmla="*/ 385 w 409"/>
                <a:gd name="T53" fmla="*/ 256 h 369"/>
                <a:gd name="T54" fmla="*/ 367 w 409"/>
                <a:gd name="T55" fmla="*/ 284 h 369"/>
                <a:gd name="T56" fmla="*/ 348 w 409"/>
                <a:gd name="T57" fmla="*/ 308 h 369"/>
                <a:gd name="T58" fmla="*/ 324 w 409"/>
                <a:gd name="T59" fmla="*/ 327 h 369"/>
                <a:gd name="T60" fmla="*/ 297 w 409"/>
                <a:gd name="T61" fmla="*/ 343 h 369"/>
                <a:gd name="T62" fmla="*/ 268 w 409"/>
                <a:gd name="T63" fmla="*/ 354 h 369"/>
                <a:gd name="T64" fmla="*/ 238 w 409"/>
                <a:gd name="T65" fmla="*/ 363 h 369"/>
                <a:gd name="T66" fmla="*/ 207 w 409"/>
                <a:gd name="T67" fmla="*/ 367 h 369"/>
                <a:gd name="T68" fmla="*/ 174 w 409"/>
                <a:gd name="T69" fmla="*/ 369 h 369"/>
                <a:gd name="T70" fmla="*/ 137 w 409"/>
                <a:gd name="T71" fmla="*/ 366 h 369"/>
                <a:gd name="T72" fmla="*/ 103 w 409"/>
                <a:gd name="T73" fmla="*/ 360 h 369"/>
                <a:gd name="T74" fmla="*/ 75 w 409"/>
                <a:gd name="T75" fmla="*/ 348 h 369"/>
                <a:gd name="T76" fmla="*/ 48 w 409"/>
                <a:gd name="T77" fmla="*/ 331 h 369"/>
                <a:gd name="T78" fmla="*/ 28 w 409"/>
                <a:gd name="T79" fmla="*/ 311 h 369"/>
                <a:gd name="T80" fmla="*/ 12 w 409"/>
                <a:gd name="T81" fmla="*/ 287 h 369"/>
                <a:gd name="T82" fmla="*/ 3 w 409"/>
                <a:gd name="T83" fmla="*/ 257 h 369"/>
                <a:gd name="T84" fmla="*/ 0 w 409"/>
                <a:gd name="T85" fmla="*/ 224 h 369"/>
                <a:gd name="T86" fmla="*/ 3 w 409"/>
                <a:gd name="T87" fmla="*/ 187 h 369"/>
                <a:gd name="T88" fmla="*/ 14 w 409"/>
                <a:gd name="T89" fmla="*/ 150 h 369"/>
                <a:gd name="T90" fmla="*/ 28 w 409"/>
                <a:gd name="T91" fmla="*/ 116 h 369"/>
                <a:gd name="T92" fmla="*/ 48 w 409"/>
                <a:gd name="T93" fmla="*/ 86 h 369"/>
                <a:gd name="T94" fmla="*/ 72 w 409"/>
                <a:gd name="T95" fmla="*/ 61 h 369"/>
                <a:gd name="T96" fmla="*/ 100 w 409"/>
                <a:gd name="T97" fmla="*/ 38 h 369"/>
                <a:gd name="T98" fmla="*/ 131 w 409"/>
                <a:gd name="T99" fmla="*/ 22 h 369"/>
                <a:gd name="T100" fmla="*/ 165 w 409"/>
                <a:gd name="T101" fmla="*/ 10 h 369"/>
                <a:gd name="T102" fmla="*/ 201 w 409"/>
                <a:gd name="T103" fmla="*/ 3 h 369"/>
                <a:gd name="T104" fmla="*/ 240 w 409"/>
                <a:gd name="T105" fmla="*/ 0 h 369"/>
                <a:gd name="T106" fmla="*/ 271 w 409"/>
                <a:gd name="T107" fmla="*/ 1 h 369"/>
                <a:gd name="T108" fmla="*/ 300 w 409"/>
                <a:gd name="T109" fmla="*/ 6 h 369"/>
                <a:gd name="T110" fmla="*/ 327 w 409"/>
                <a:gd name="T111" fmla="*/ 15 h 369"/>
                <a:gd name="T112" fmla="*/ 352 w 409"/>
                <a:gd name="T113" fmla="*/ 25 h 369"/>
                <a:gd name="T114" fmla="*/ 373 w 409"/>
                <a:gd name="T115" fmla="*/ 41 h 369"/>
                <a:gd name="T116" fmla="*/ 390 w 409"/>
                <a:gd name="T117" fmla="*/ 61 h 369"/>
                <a:gd name="T118" fmla="*/ 402 w 409"/>
                <a:gd name="T119" fmla="*/ 83 h 369"/>
                <a:gd name="T120" fmla="*/ 409 w 409"/>
                <a:gd name="T121" fmla="*/ 111 h 369"/>
                <a:gd name="T122" fmla="*/ 409 w 409"/>
                <a:gd name="T123" fmla="*/ 143 h 369"/>
                <a:gd name="T124" fmla="*/ 266 w 409"/>
                <a:gd name="T125" fmla="*/ 14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9" h="369">
                  <a:moveTo>
                    <a:pt x="266" y="143"/>
                  </a:moveTo>
                  <a:lnTo>
                    <a:pt x="266" y="129"/>
                  </a:lnTo>
                  <a:lnTo>
                    <a:pt x="263" y="117"/>
                  </a:lnTo>
                  <a:lnTo>
                    <a:pt x="257" y="107"/>
                  </a:lnTo>
                  <a:lnTo>
                    <a:pt x="248" y="99"/>
                  </a:lnTo>
                  <a:lnTo>
                    <a:pt x="237" y="95"/>
                  </a:lnTo>
                  <a:lnTo>
                    <a:pt x="223" y="93"/>
                  </a:lnTo>
                  <a:lnTo>
                    <a:pt x="202" y="96"/>
                  </a:lnTo>
                  <a:lnTo>
                    <a:pt x="186" y="105"/>
                  </a:lnTo>
                  <a:lnTo>
                    <a:pt x="173" y="117"/>
                  </a:lnTo>
                  <a:lnTo>
                    <a:pt x="162" y="134"/>
                  </a:lnTo>
                  <a:lnTo>
                    <a:pt x="153" y="151"/>
                  </a:lnTo>
                  <a:lnTo>
                    <a:pt x="149" y="169"/>
                  </a:lnTo>
                  <a:lnTo>
                    <a:pt x="144" y="189"/>
                  </a:lnTo>
                  <a:lnTo>
                    <a:pt x="141" y="212"/>
                  </a:lnTo>
                  <a:lnTo>
                    <a:pt x="143" y="233"/>
                  </a:lnTo>
                  <a:lnTo>
                    <a:pt x="149" y="251"/>
                  </a:lnTo>
                  <a:lnTo>
                    <a:pt x="158" y="263"/>
                  </a:lnTo>
                  <a:lnTo>
                    <a:pt x="173" y="272"/>
                  </a:lnTo>
                  <a:lnTo>
                    <a:pt x="190" y="275"/>
                  </a:lnTo>
                  <a:lnTo>
                    <a:pt x="210" y="272"/>
                  </a:lnTo>
                  <a:lnTo>
                    <a:pt x="226" y="264"/>
                  </a:lnTo>
                  <a:lnTo>
                    <a:pt x="240" y="253"/>
                  </a:lnTo>
                  <a:lnTo>
                    <a:pt x="248" y="239"/>
                  </a:lnTo>
                  <a:lnTo>
                    <a:pt x="254" y="223"/>
                  </a:lnTo>
                  <a:lnTo>
                    <a:pt x="397" y="223"/>
                  </a:lnTo>
                  <a:lnTo>
                    <a:pt x="385" y="256"/>
                  </a:lnTo>
                  <a:lnTo>
                    <a:pt x="367" y="284"/>
                  </a:lnTo>
                  <a:lnTo>
                    <a:pt x="348" y="308"/>
                  </a:lnTo>
                  <a:lnTo>
                    <a:pt x="324" y="327"/>
                  </a:lnTo>
                  <a:lnTo>
                    <a:pt x="297" y="343"/>
                  </a:lnTo>
                  <a:lnTo>
                    <a:pt x="268" y="354"/>
                  </a:lnTo>
                  <a:lnTo>
                    <a:pt x="238" y="363"/>
                  </a:lnTo>
                  <a:lnTo>
                    <a:pt x="207" y="367"/>
                  </a:lnTo>
                  <a:lnTo>
                    <a:pt x="174" y="369"/>
                  </a:lnTo>
                  <a:lnTo>
                    <a:pt x="137" y="366"/>
                  </a:lnTo>
                  <a:lnTo>
                    <a:pt x="103" y="360"/>
                  </a:lnTo>
                  <a:lnTo>
                    <a:pt x="75" y="348"/>
                  </a:lnTo>
                  <a:lnTo>
                    <a:pt x="48" y="331"/>
                  </a:lnTo>
                  <a:lnTo>
                    <a:pt x="28" y="311"/>
                  </a:lnTo>
                  <a:lnTo>
                    <a:pt x="12" y="287"/>
                  </a:lnTo>
                  <a:lnTo>
                    <a:pt x="3" y="257"/>
                  </a:lnTo>
                  <a:lnTo>
                    <a:pt x="0" y="224"/>
                  </a:lnTo>
                  <a:lnTo>
                    <a:pt x="3" y="187"/>
                  </a:lnTo>
                  <a:lnTo>
                    <a:pt x="14" y="150"/>
                  </a:lnTo>
                  <a:lnTo>
                    <a:pt x="28" y="116"/>
                  </a:lnTo>
                  <a:lnTo>
                    <a:pt x="48" y="86"/>
                  </a:lnTo>
                  <a:lnTo>
                    <a:pt x="72" y="61"/>
                  </a:lnTo>
                  <a:lnTo>
                    <a:pt x="100" y="38"/>
                  </a:lnTo>
                  <a:lnTo>
                    <a:pt x="131" y="22"/>
                  </a:lnTo>
                  <a:lnTo>
                    <a:pt x="165" y="10"/>
                  </a:lnTo>
                  <a:lnTo>
                    <a:pt x="201" y="3"/>
                  </a:lnTo>
                  <a:lnTo>
                    <a:pt x="240" y="0"/>
                  </a:lnTo>
                  <a:lnTo>
                    <a:pt x="271" y="1"/>
                  </a:lnTo>
                  <a:lnTo>
                    <a:pt x="300" y="6"/>
                  </a:lnTo>
                  <a:lnTo>
                    <a:pt x="327" y="15"/>
                  </a:lnTo>
                  <a:lnTo>
                    <a:pt x="352" y="25"/>
                  </a:lnTo>
                  <a:lnTo>
                    <a:pt x="373" y="41"/>
                  </a:lnTo>
                  <a:lnTo>
                    <a:pt x="390" y="61"/>
                  </a:lnTo>
                  <a:lnTo>
                    <a:pt x="402" y="83"/>
                  </a:lnTo>
                  <a:lnTo>
                    <a:pt x="409" y="111"/>
                  </a:lnTo>
                  <a:lnTo>
                    <a:pt x="409" y="143"/>
                  </a:lnTo>
                  <a:lnTo>
                    <a:pt x="266" y="1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gray">
            <a:xfrm>
              <a:off x="3063876" y="4564063"/>
              <a:ext cx="365125" cy="781050"/>
            </a:xfrm>
            <a:custGeom>
              <a:avLst/>
              <a:gdLst>
                <a:gd name="T0" fmla="*/ 0 w 230"/>
                <a:gd name="T1" fmla="*/ 492 h 492"/>
                <a:gd name="T2" fmla="*/ 62 w 230"/>
                <a:gd name="T3" fmla="*/ 143 h 492"/>
                <a:gd name="T4" fmla="*/ 203 w 230"/>
                <a:gd name="T5" fmla="*/ 143 h 492"/>
                <a:gd name="T6" fmla="*/ 141 w 230"/>
                <a:gd name="T7" fmla="*/ 492 h 492"/>
                <a:gd name="T8" fmla="*/ 0 w 230"/>
                <a:gd name="T9" fmla="*/ 492 h 492"/>
                <a:gd name="T10" fmla="*/ 87 w 230"/>
                <a:gd name="T11" fmla="*/ 0 h 492"/>
                <a:gd name="T12" fmla="*/ 230 w 230"/>
                <a:gd name="T13" fmla="*/ 0 h 492"/>
                <a:gd name="T14" fmla="*/ 211 w 230"/>
                <a:gd name="T15" fmla="*/ 100 h 492"/>
                <a:gd name="T16" fmla="*/ 69 w 230"/>
                <a:gd name="T17" fmla="*/ 100 h 492"/>
                <a:gd name="T18" fmla="*/ 87 w 230"/>
                <a:gd name="T19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0" h="492">
                  <a:moveTo>
                    <a:pt x="0" y="492"/>
                  </a:moveTo>
                  <a:lnTo>
                    <a:pt x="62" y="143"/>
                  </a:lnTo>
                  <a:lnTo>
                    <a:pt x="203" y="143"/>
                  </a:lnTo>
                  <a:lnTo>
                    <a:pt x="141" y="492"/>
                  </a:lnTo>
                  <a:lnTo>
                    <a:pt x="0" y="492"/>
                  </a:lnTo>
                  <a:close/>
                  <a:moveTo>
                    <a:pt x="87" y="0"/>
                  </a:moveTo>
                  <a:lnTo>
                    <a:pt x="230" y="0"/>
                  </a:lnTo>
                  <a:lnTo>
                    <a:pt x="211" y="100"/>
                  </a:lnTo>
                  <a:lnTo>
                    <a:pt x="69" y="100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gray">
            <a:xfrm>
              <a:off x="6357938" y="4179888"/>
              <a:ext cx="180975" cy="539750"/>
            </a:xfrm>
            <a:custGeom>
              <a:avLst/>
              <a:gdLst>
                <a:gd name="T0" fmla="*/ 9 w 114"/>
                <a:gd name="T1" fmla="*/ 47 h 340"/>
                <a:gd name="T2" fmla="*/ 6 w 114"/>
                <a:gd name="T3" fmla="*/ 86 h 340"/>
                <a:gd name="T4" fmla="*/ 3 w 114"/>
                <a:gd name="T5" fmla="*/ 120 h 340"/>
                <a:gd name="T6" fmla="*/ 1 w 114"/>
                <a:gd name="T7" fmla="*/ 153 h 340"/>
                <a:gd name="T8" fmla="*/ 0 w 114"/>
                <a:gd name="T9" fmla="*/ 188 h 340"/>
                <a:gd name="T10" fmla="*/ 0 w 114"/>
                <a:gd name="T11" fmla="*/ 229 h 340"/>
                <a:gd name="T12" fmla="*/ 0 w 114"/>
                <a:gd name="T13" fmla="*/ 246 h 340"/>
                <a:gd name="T14" fmla="*/ 0 w 114"/>
                <a:gd name="T15" fmla="*/ 260 h 340"/>
                <a:gd name="T16" fmla="*/ 0 w 114"/>
                <a:gd name="T17" fmla="*/ 273 h 340"/>
                <a:gd name="T18" fmla="*/ 0 w 114"/>
                <a:gd name="T19" fmla="*/ 290 h 340"/>
                <a:gd name="T20" fmla="*/ 6 w 114"/>
                <a:gd name="T21" fmla="*/ 310 h 340"/>
                <a:gd name="T22" fmla="*/ 18 w 114"/>
                <a:gd name="T23" fmla="*/ 327 h 340"/>
                <a:gd name="T24" fmla="*/ 34 w 114"/>
                <a:gd name="T25" fmla="*/ 337 h 340"/>
                <a:gd name="T26" fmla="*/ 55 w 114"/>
                <a:gd name="T27" fmla="*/ 340 h 340"/>
                <a:gd name="T28" fmla="*/ 76 w 114"/>
                <a:gd name="T29" fmla="*/ 336 h 340"/>
                <a:gd name="T30" fmla="*/ 92 w 114"/>
                <a:gd name="T31" fmla="*/ 324 h 340"/>
                <a:gd name="T32" fmla="*/ 102 w 114"/>
                <a:gd name="T33" fmla="*/ 307 h 340"/>
                <a:gd name="T34" fmla="*/ 105 w 114"/>
                <a:gd name="T35" fmla="*/ 287 h 340"/>
                <a:gd name="T36" fmla="*/ 105 w 114"/>
                <a:gd name="T37" fmla="*/ 270 h 340"/>
                <a:gd name="T38" fmla="*/ 105 w 114"/>
                <a:gd name="T39" fmla="*/ 258 h 340"/>
                <a:gd name="T40" fmla="*/ 105 w 114"/>
                <a:gd name="T41" fmla="*/ 245 h 340"/>
                <a:gd name="T42" fmla="*/ 105 w 114"/>
                <a:gd name="T43" fmla="*/ 229 h 340"/>
                <a:gd name="T44" fmla="*/ 105 w 114"/>
                <a:gd name="T45" fmla="*/ 190 h 340"/>
                <a:gd name="T46" fmla="*/ 107 w 114"/>
                <a:gd name="T47" fmla="*/ 157 h 340"/>
                <a:gd name="T48" fmla="*/ 108 w 114"/>
                <a:gd name="T49" fmla="*/ 126 h 340"/>
                <a:gd name="T50" fmla="*/ 111 w 114"/>
                <a:gd name="T51" fmla="*/ 93 h 340"/>
                <a:gd name="T52" fmla="*/ 114 w 114"/>
                <a:gd name="T53" fmla="*/ 56 h 340"/>
                <a:gd name="T54" fmla="*/ 111 w 114"/>
                <a:gd name="T55" fmla="*/ 35 h 340"/>
                <a:gd name="T56" fmla="*/ 102 w 114"/>
                <a:gd name="T57" fmla="*/ 17 h 340"/>
                <a:gd name="T58" fmla="*/ 86 w 114"/>
                <a:gd name="T59" fmla="*/ 6 h 340"/>
                <a:gd name="T60" fmla="*/ 67 w 114"/>
                <a:gd name="T61" fmla="*/ 0 h 340"/>
                <a:gd name="T62" fmla="*/ 46 w 114"/>
                <a:gd name="T63" fmla="*/ 3 h 340"/>
                <a:gd name="T64" fmla="*/ 28 w 114"/>
                <a:gd name="T65" fmla="*/ 11 h 340"/>
                <a:gd name="T66" fmla="*/ 15 w 114"/>
                <a:gd name="T67" fmla="*/ 26 h 340"/>
                <a:gd name="T68" fmla="*/ 9 w 114"/>
                <a:gd name="T69" fmla="*/ 47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4" h="340">
                  <a:moveTo>
                    <a:pt x="9" y="47"/>
                  </a:moveTo>
                  <a:lnTo>
                    <a:pt x="6" y="86"/>
                  </a:lnTo>
                  <a:lnTo>
                    <a:pt x="3" y="120"/>
                  </a:lnTo>
                  <a:lnTo>
                    <a:pt x="1" y="153"/>
                  </a:lnTo>
                  <a:lnTo>
                    <a:pt x="0" y="188"/>
                  </a:lnTo>
                  <a:lnTo>
                    <a:pt x="0" y="229"/>
                  </a:lnTo>
                  <a:lnTo>
                    <a:pt x="0" y="246"/>
                  </a:lnTo>
                  <a:lnTo>
                    <a:pt x="0" y="260"/>
                  </a:lnTo>
                  <a:lnTo>
                    <a:pt x="0" y="273"/>
                  </a:lnTo>
                  <a:lnTo>
                    <a:pt x="0" y="290"/>
                  </a:lnTo>
                  <a:lnTo>
                    <a:pt x="6" y="310"/>
                  </a:lnTo>
                  <a:lnTo>
                    <a:pt x="18" y="327"/>
                  </a:lnTo>
                  <a:lnTo>
                    <a:pt x="34" y="337"/>
                  </a:lnTo>
                  <a:lnTo>
                    <a:pt x="55" y="340"/>
                  </a:lnTo>
                  <a:lnTo>
                    <a:pt x="76" y="336"/>
                  </a:lnTo>
                  <a:lnTo>
                    <a:pt x="92" y="324"/>
                  </a:lnTo>
                  <a:lnTo>
                    <a:pt x="102" y="307"/>
                  </a:lnTo>
                  <a:lnTo>
                    <a:pt x="105" y="287"/>
                  </a:lnTo>
                  <a:lnTo>
                    <a:pt x="105" y="270"/>
                  </a:lnTo>
                  <a:lnTo>
                    <a:pt x="105" y="258"/>
                  </a:lnTo>
                  <a:lnTo>
                    <a:pt x="105" y="245"/>
                  </a:lnTo>
                  <a:lnTo>
                    <a:pt x="105" y="229"/>
                  </a:lnTo>
                  <a:lnTo>
                    <a:pt x="105" y="190"/>
                  </a:lnTo>
                  <a:lnTo>
                    <a:pt x="107" y="157"/>
                  </a:lnTo>
                  <a:lnTo>
                    <a:pt x="108" y="126"/>
                  </a:lnTo>
                  <a:lnTo>
                    <a:pt x="111" y="93"/>
                  </a:lnTo>
                  <a:lnTo>
                    <a:pt x="114" y="56"/>
                  </a:lnTo>
                  <a:lnTo>
                    <a:pt x="111" y="35"/>
                  </a:lnTo>
                  <a:lnTo>
                    <a:pt x="102" y="17"/>
                  </a:lnTo>
                  <a:lnTo>
                    <a:pt x="86" y="6"/>
                  </a:lnTo>
                  <a:lnTo>
                    <a:pt x="67" y="0"/>
                  </a:lnTo>
                  <a:lnTo>
                    <a:pt x="46" y="3"/>
                  </a:lnTo>
                  <a:lnTo>
                    <a:pt x="28" y="11"/>
                  </a:lnTo>
                  <a:lnTo>
                    <a:pt x="15" y="26"/>
                  </a:lnTo>
                  <a:lnTo>
                    <a:pt x="9" y="4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gray">
            <a:xfrm>
              <a:off x="6105526" y="4179888"/>
              <a:ext cx="190500" cy="539750"/>
            </a:xfrm>
            <a:custGeom>
              <a:avLst/>
              <a:gdLst>
                <a:gd name="T0" fmla="*/ 15 w 120"/>
                <a:gd name="T1" fmla="*/ 44 h 340"/>
                <a:gd name="T2" fmla="*/ 10 w 120"/>
                <a:gd name="T3" fmla="*/ 84 h 340"/>
                <a:gd name="T4" fmla="*/ 6 w 120"/>
                <a:gd name="T5" fmla="*/ 119 h 340"/>
                <a:gd name="T6" fmla="*/ 3 w 120"/>
                <a:gd name="T7" fmla="*/ 153 h 340"/>
                <a:gd name="T8" fmla="*/ 1 w 120"/>
                <a:gd name="T9" fmla="*/ 187 h 340"/>
                <a:gd name="T10" fmla="*/ 0 w 120"/>
                <a:gd name="T11" fmla="*/ 229 h 340"/>
                <a:gd name="T12" fmla="*/ 0 w 120"/>
                <a:gd name="T13" fmla="*/ 246 h 340"/>
                <a:gd name="T14" fmla="*/ 1 w 120"/>
                <a:gd name="T15" fmla="*/ 260 h 340"/>
                <a:gd name="T16" fmla="*/ 1 w 120"/>
                <a:gd name="T17" fmla="*/ 273 h 340"/>
                <a:gd name="T18" fmla="*/ 3 w 120"/>
                <a:gd name="T19" fmla="*/ 291 h 340"/>
                <a:gd name="T20" fmla="*/ 7 w 120"/>
                <a:gd name="T21" fmla="*/ 310 h 340"/>
                <a:gd name="T22" fmla="*/ 19 w 120"/>
                <a:gd name="T23" fmla="*/ 327 h 340"/>
                <a:gd name="T24" fmla="*/ 37 w 120"/>
                <a:gd name="T25" fmla="*/ 337 h 340"/>
                <a:gd name="T26" fmla="*/ 58 w 120"/>
                <a:gd name="T27" fmla="*/ 340 h 340"/>
                <a:gd name="T28" fmla="*/ 78 w 120"/>
                <a:gd name="T29" fmla="*/ 336 h 340"/>
                <a:gd name="T30" fmla="*/ 95 w 120"/>
                <a:gd name="T31" fmla="*/ 324 h 340"/>
                <a:gd name="T32" fmla="*/ 105 w 120"/>
                <a:gd name="T33" fmla="*/ 306 h 340"/>
                <a:gd name="T34" fmla="*/ 108 w 120"/>
                <a:gd name="T35" fmla="*/ 287 h 340"/>
                <a:gd name="T36" fmla="*/ 107 w 120"/>
                <a:gd name="T37" fmla="*/ 270 h 340"/>
                <a:gd name="T38" fmla="*/ 107 w 120"/>
                <a:gd name="T39" fmla="*/ 257 h 340"/>
                <a:gd name="T40" fmla="*/ 107 w 120"/>
                <a:gd name="T41" fmla="*/ 245 h 340"/>
                <a:gd name="T42" fmla="*/ 107 w 120"/>
                <a:gd name="T43" fmla="*/ 229 h 340"/>
                <a:gd name="T44" fmla="*/ 107 w 120"/>
                <a:gd name="T45" fmla="*/ 190 h 340"/>
                <a:gd name="T46" fmla="*/ 108 w 120"/>
                <a:gd name="T47" fmla="*/ 157 h 340"/>
                <a:gd name="T48" fmla="*/ 111 w 120"/>
                <a:gd name="T49" fmla="*/ 127 h 340"/>
                <a:gd name="T50" fmla="*/ 116 w 120"/>
                <a:gd name="T51" fmla="*/ 95 h 340"/>
                <a:gd name="T52" fmla="*/ 120 w 120"/>
                <a:gd name="T53" fmla="*/ 59 h 340"/>
                <a:gd name="T54" fmla="*/ 119 w 120"/>
                <a:gd name="T55" fmla="*/ 38 h 340"/>
                <a:gd name="T56" fmla="*/ 110 w 120"/>
                <a:gd name="T57" fmla="*/ 20 h 340"/>
                <a:gd name="T58" fmla="*/ 95 w 120"/>
                <a:gd name="T59" fmla="*/ 7 h 340"/>
                <a:gd name="T60" fmla="*/ 74 w 120"/>
                <a:gd name="T61" fmla="*/ 0 h 340"/>
                <a:gd name="T62" fmla="*/ 53 w 120"/>
                <a:gd name="T63" fmla="*/ 1 h 340"/>
                <a:gd name="T64" fmla="*/ 35 w 120"/>
                <a:gd name="T65" fmla="*/ 10 h 340"/>
                <a:gd name="T66" fmla="*/ 22 w 120"/>
                <a:gd name="T67" fmla="*/ 25 h 340"/>
                <a:gd name="T68" fmla="*/ 15 w 120"/>
                <a:gd name="T69" fmla="*/ 4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40">
                  <a:moveTo>
                    <a:pt x="15" y="44"/>
                  </a:moveTo>
                  <a:lnTo>
                    <a:pt x="10" y="84"/>
                  </a:lnTo>
                  <a:lnTo>
                    <a:pt x="6" y="119"/>
                  </a:lnTo>
                  <a:lnTo>
                    <a:pt x="3" y="153"/>
                  </a:lnTo>
                  <a:lnTo>
                    <a:pt x="1" y="187"/>
                  </a:lnTo>
                  <a:lnTo>
                    <a:pt x="0" y="229"/>
                  </a:lnTo>
                  <a:lnTo>
                    <a:pt x="0" y="246"/>
                  </a:lnTo>
                  <a:lnTo>
                    <a:pt x="1" y="260"/>
                  </a:lnTo>
                  <a:lnTo>
                    <a:pt x="1" y="273"/>
                  </a:lnTo>
                  <a:lnTo>
                    <a:pt x="3" y="291"/>
                  </a:lnTo>
                  <a:lnTo>
                    <a:pt x="7" y="310"/>
                  </a:lnTo>
                  <a:lnTo>
                    <a:pt x="19" y="327"/>
                  </a:lnTo>
                  <a:lnTo>
                    <a:pt x="37" y="337"/>
                  </a:lnTo>
                  <a:lnTo>
                    <a:pt x="58" y="340"/>
                  </a:lnTo>
                  <a:lnTo>
                    <a:pt x="78" y="336"/>
                  </a:lnTo>
                  <a:lnTo>
                    <a:pt x="95" y="324"/>
                  </a:lnTo>
                  <a:lnTo>
                    <a:pt x="105" y="306"/>
                  </a:lnTo>
                  <a:lnTo>
                    <a:pt x="108" y="287"/>
                  </a:lnTo>
                  <a:lnTo>
                    <a:pt x="107" y="270"/>
                  </a:lnTo>
                  <a:lnTo>
                    <a:pt x="107" y="257"/>
                  </a:lnTo>
                  <a:lnTo>
                    <a:pt x="107" y="245"/>
                  </a:lnTo>
                  <a:lnTo>
                    <a:pt x="107" y="229"/>
                  </a:lnTo>
                  <a:lnTo>
                    <a:pt x="107" y="190"/>
                  </a:lnTo>
                  <a:lnTo>
                    <a:pt x="108" y="157"/>
                  </a:lnTo>
                  <a:lnTo>
                    <a:pt x="111" y="127"/>
                  </a:lnTo>
                  <a:lnTo>
                    <a:pt x="116" y="95"/>
                  </a:lnTo>
                  <a:lnTo>
                    <a:pt x="120" y="59"/>
                  </a:lnTo>
                  <a:lnTo>
                    <a:pt x="119" y="38"/>
                  </a:lnTo>
                  <a:lnTo>
                    <a:pt x="110" y="20"/>
                  </a:lnTo>
                  <a:lnTo>
                    <a:pt x="95" y="7"/>
                  </a:lnTo>
                  <a:lnTo>
                    <a:pt x="74" y="0"/>
                  </a:lnTo>
                  <a:lnTo>
                    <a:pt x="53" y="1"/>
                  </a:lnTo>
                  <a:lnTo>
                    <a:pt x="35" y="10"/>
                  </a:lnTo>
                  <a:lnTo>
                    <a:pt x="22" y="25"/>
                  </a:lnTo>
                  <a:lnTo>
                    <a:pt x="15" y="4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gray">
            <a:xfrm>
              <a:off x="6184901" y="5021263"/>
              <a:ext cx="344488" cy="569913"/>
            </a:xfrm>
            <a:custGeom>
              <a:avLst/>
              <a:gdLst>
                <a:gd name="T0" fmla="*/ 2 w 217"/>
                <a:gd name="T1" fmla="*/ 66 h 359"/>
                <a:gd name="T2" fmla="*/ 20 w 217"/>
                <a:gd name="T3" fmla="*/ 128 h 359"/>
                <a:gd name="T4" fmla="*/ 42 w 217"/>
                <a:gd name="T5" fmla="*/ 185 h 359"/>
                <a:gd name="T6" fmla="*/ 64 w 217"/>
                <a:gd name="T7" fmla="*/ 237 h 359"/>
                <a:gd name="T8" fmla="*/ 91 w 217"/>
                <a:gd name="T9" fmla="*/ 286 h 359"/>
                <a:gd name="T10" fmla="*/ 119 w 217"/>
                <a:gd name="T11" fmla="*/ 335 h 359"/>
                <a:gd name="T12" fmla="*/ 131 w 217"/>
                <a:gd name="T13" fmla="*/ 347 h 359"/>
                <a:gd name="T14" fmla="*/ 144 w 217"/>
                <a:gd name="T15" fmla="*/ 356 h 359"/>
                <a:gd name="T16" fmla="*/ 161 w 217"/>
                <a:gd name="T17" fmla="*/ 359 h 359"/>
                <a:gd name="T18" fmla="*/ 177 w 217"/>
                <a:gd name="T19" fmla="*/ 357 h 359"/>
                <a:gd name="T20" fmla="*/ 192 w 217"/>
                <a:gd name="T21" fmla="*/ 351 h 359"/>
                <a:gd name="T22" fmla="*/ 205 w 217"/>
                <a:gd name="T23" fmla="*/ 341 h 359"/>
                <a:gd name="T24" fmla="*/ 214 w 217"/>
                <a:gd name="T25" fmla="*/ 326 h 359"/>
                <a:gd name="T26" fmla="*/ 217 w 217"/>
                <a:gd name="T27" fmla="*/ 311 h 359"/>
                <a:gd name="T28" fmla="*/ 216 w 217"/>
                <a:gd name="T29" fmla="*/ 295 h 359"/>
                <a:gd name="T30" fmla="*/ 210 w 217"/>
                <a:gd name="T31" fmla="*/ 280 h 359"/>
                <a:gd name="T32" fmla="*/ 185 w 217"/>
                <a:gd name="T33" fmla="*/ 238 h 359"/>
                <a:gd name="T34" fmla="*/ 161 w 217"/>
                <a:gd name="T35" fmla="*/ 194 h 359"/>
                <a:gd name="T36" fmla="*/ 140 w 217"/>
                <a:gd name="T37" fmla="*/ 148 h 359"/>
                <a:gd name="T38" fmla="*/ 121 w 217"/>
                <a:gd name="T39" fmla="*/ 97 h 359"/>
                <a:gd name="T40" fmla="*/ 104 w 217"/>
                <a:gd name="T41" fmla="*/ 41 h 359"/>
                <a:gd name="T42" fmla="*/ 98 w 217"/>
                <a:gd name="T43" fmla="*/ 26 h 359"/>
                <a:gd name="T44" fmla="*/ 86 w 217"/>
                <a:gd name="T45" fmla="*/ 12 h 359"/>
                <a:gd name="T46" fmla="*/ 73 w 217"/>
                <a:gd name="T47" fmla="*/ 5 h 359"/>
                <a:gd name="T48" fmla="*/ 57 w 217"/>
                <a:gd name="T49" fmla="*/ 0 h 359"/>
                <a:gd name="T50" fmla="*/ 40 w 217"/>
                <a:gd name="T51" fmla="*/ 2 h 359"/>
                <a:gd name="T52" fmla="*/ 24 w 217"/>
                <a:gd name="T53" fmla="*/ 9 h 359"/>
                <a:gd name="T54" fmla="*/ 12 w 217"/>
                <a:gd name="T55" fmla="*/ 20 h 359"/>
                <a:gd name="T56" fmla="*/ 5 w 217"/>
                <a:gd name="T57" fmla="*/ 33 h 359"/>
                <a:gd name="T58" fmla="*/ 0 w 217"/>
                <a:gd name="T59" fmla="*/ 50 h 359"/>
                <a:gd name="T60" fmla="*/ 2 w 217"/>
                <a:gd name="T61" fmla="*/ 6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7" h="359">
                  <a:moveTo>
                    <a:pt x="2" y="66"/>
                  </a:moveTo>
                  <a:lnTo>
                    <a:pt x="20" y="128"/>
                  </a:lnTo>
                  <a:lnTo>
                    <a:pt x="42" y="185"/>
                  </a:lnTo>
                  <a:lnTo>
                    <a:pt x="64" y="237"/>
                  </a:lnTo>
                  <a:lnTo>
                    <a:pt x="91" y="286"/>
                  </a:lnTo>
                  <a:lnTo>
                    <a:pt x="119" y="335"/>
                  </a:lnTo>
                  <a:lnTo>
                    <a:pt x="131" y="347"/>
                  </a:lnTo>
                  <a:lnTo>
                    <a:pt x="144" y="356"/>
                  </a:lnTo>
                  <a:lnTo>
                    <a:pt x="161" y="359"/>
                  </a:lnTo>
                  <a:lnTo>
                    <a:pt x="177" y="357"/>
                  </a:lnTo>
                  <a:lnTo>
                    <a:pt x="192" y="351"/>
                  </a:lnTo>
                  <a:lnTo>
                    <a:pt x="205" y="341"/>
                  </a:lnTo>
                  <a:lnTo>
                    <a:pt x="214" y="326"/>
                  </a:lnTo>
                  <a:lnTo>
                    <a:pt x="217" y="311"/>
                  </a:lnTo>
                  <a:lnTo>
                    <a:pt x="216" y="295"/>
                  </a:lnTo>
                  <a:lnTo>
                    <a:pt x="210" y="280"/>
                  </a:lnTo>
                  <a:lnTo>
                    <a:pt x="185" y="238"/>
                  </a:lnTo>
                  <a:lnTo>
                    <a:pt x="161" y="194"/>
                  </a:lnTo>
                  <a:lnTo>
                    <a:pt x="140" y="148"/>
                  </a:lnTo>
                  <a:lnTo>
                    <a:pt x="121" y="97"/>
                  </a:lnTo>
                  <a:lnTo>
                    <a:pt x="104" y="41"/>
                  </a:lnTo>
                  <a:lnTo>
                    <a:pt x="98" y="26"/>
                  </a:lnTo>
                  <a:lnTo>
                    <a:pt x="86" y="12"/>
                  </a:lnTo>
                  <a:lnTo>
                    <a:pt x="73" y="5"/>
                  </a:lnTo>
                  <a:lnTo>
                    <a:pt x="57" y="0"/>
                  </a:lnTo>
                  <a:lnTo>
                    <a:pt x="40" y="2"/>
                  </a:lnTo>
                  <a:lnTo>
                    <a:pt x="24" y="9"/>
                  </a:lnTo>
                  <a:lnTo>
                    <a:pt x="12" y="20"/>
                  </a:lnTo>
                  <a:lnTo>
                    <a:pt x="5" y="33"/>
                  </a:lnTo>
                  <a:lnTo>
                    <a:pt x="0" y="50"/>
                  </a:lnTo>
                  <a:lnTo>
                    <a:pt x="2" y="6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gray">
            <a:xfrm>
              <a:off x="6619876" y="3940175"/>
              <a:ext cx="558800" cy="166688"/>
            </a:xfrm>
            <a:custGeom>
              <a:avLst/>
              <a:gdLst>
                <a:gd name="T0" fmla="*/ 298 w 352"/>
                <a:gd name="T1" fmla="*/ 0 h 105"/>
                <a:gd name="T2" fmla="*/ 53 w 352"/>
                <a:gd name="T3" fmla="*/ 0 h 105"/>
                <a:gd name="T4" fmla="*/ 32 w 352"/>
                <a:gd name="T5" fmla="*/ 5 h 105"/>
                <a:gd name="T6" fmla="*/ 16 w 352"/>
                <a:gd name="T7" fmla="*/ 15 h 105"/>
                <a:gd name="T8" fmla="*/ 4 w 352"/>
                <a:gd name="T9" fmla="*/ 32 h 105"/>
                <a:gd name="T10" fmla="*/ 0 w 352"/>
                <a:gd name="T11" fmla="*/ 52 h 105"/>
                <a:gd name="T12" fmla="*/ 4 w 352"/>
                <a:gd name="T13" fmla="*/ 73 h 105"/>
                <a:gd name="T14" fmla="*/ 16 w 352"/>
                <a:gd name="T15" fmla="*/ 90 h 105"/>
                <a:gd name="T16" fmla="*/ 32 w 352"/>
                <a:gd name="T17" fmla="*/ 100 h 105"/>
                <a:gd name="T18" fmla="*/ 53 w 352"/>
                <a:gd name="T19" fmla="*/ 105 h 105"/>
                <a:gd name="T20" fmla="*/ 298 w 352"/>
                <a:gd name="T21" fmla="*/ 105 h 105"/>
                <a:gd name="T22" fmla="*/ 319 w 352"/>
                <a:gd name="T23" fmla="*/ 100 h 105"/>
                <a:gd name="T24" fmla="*/ 336 w 352"/>
                <a:gd name="T25" fmla="*/ 90 h 105"/>
                <a:gd name="T26" fmla="*/ 348 w 352"/>
                <a:gd name="T27" fmla="*/ 73 h 105"/>
                <a:gd name="T28" fmla="*/ 352 w 352"/>
                <a:gd name="T29" fmla="*/ 52 h 105"/>
                <a:gd name="T30" fmla="*/ 348 w 352"/>
                <a:gd name="T31" fmla="*/ 32 h 105"/>
                <a:gd name="T32" fmla="*/ 336 w 352"/>
                <a:gd name="T33" fmla="*/ 15 h 105"/>
                <a:gd name="T34" fmla="*/ 319 w 352"/>
                <a:gd name="T35" fmla="*/ 5 h 105"/>
                <a:gd name="T36" fmla="*/ 298 w 352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5">
                  <a:moveTo>
                    <a:pt x="298" y="0"/>
                  </a:moveTo>
                  <a:lnTo>
                    <a:pt x="53" y="0"/>
                  </a:lnTo>
                  <a:lnTo>
                    <a:pt x="32" y="5"/>
                  </a:lnTo>
                  <a:lnTo>
                    <a:pt x="16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6" y="90"/>
                  </a:lnTo>
                  <a:lnTo>
                    <a:pt x="32" y="100"/>
                  </a:lnTo>
                  <a:lnTo>
                    <a:pt x="53" y="105"/>
                  </a:lnTo>
                  <a:lnTo>
                    <a:pt x="298" y="105"/>
                  </a:lnTo>
                  <a:lnTo>
                    <a:pt x="319" y="100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5"/>
                  </a:lnTo>
                  <a:lnTo>
                    <a:pt x="319" y="5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gray">
            <a:xfrm>
              <a:off x="5510213" y="4791075"/>
              <a:ext cx="558800" cy="165100"/>
            </a:xfrm>
            <a:custGeom>
              <a:avLst/>
              <a:gdLst>
                <a:gd name="T0" fmla="*/ 299 w 352"/>
                <a:gd name="T1" fmla="*/ 0 h 104"/>
                <a:gd name="T2" fmla="*/ 54 w 352"/>
                <a:gd name="T3" fmla="*/ 0 h 104"/>
                <a:gd name="T4" fmla="*/ 33 w 352"/>
                <a:gd name="T5" fmla="*/ 4 h 104"/>
                <a:gd name="T6" fmla="*/ 16 w 352"/>
                <a:gd name="T7" fmla="*/ 16 h 104"/>
                <a:gd name="T8" fmla="*/ 5 w 352"/>
                <a:gd name="T9" fmla="*/ 32 h 104"/>
                <a:gd name="T10" fmla="*/ 0 w 352"/>
                <a:gd name="T11" fmla="*/ 52 h 104"/>
                <a:gd name="T12" fmla="*/ 5 w 352"/>
                <a:gd name="T13" fmla="*/ 73 h 104"/>
                <a:gd name="T14" fmla="*/ 16 w 352"/>
                <a:gd name="T15" fmla="*/ 89 h 104"/>
                <a:gd name="T16" fmla="*/ 33 w 352"/>
                <a:gd name="T17" fmla="*/ 101 h 104"/>
                <a:gd name="T18" fmla="*/ 54 w 352"/>
                <a:gd name="T19" fmla="*/ 104 h 104"/>
                <a:gd name="T20" fmla="*/ 299 w 352"/>
                <a:gd name="T21" fmla="*/ 104 h 104"/>
                <a:gd name="T22" fmla="*/ 320 w 352"/>
                <a:gd name="T23" fmla="*/ 101 h 104"/>
                <a:gd name="T24" fmla="*/ 336 w 352"/>
                <a:gd name="T25" fmla="*/ 89 h 104"/>
                <a:gd name="T26" fmla="*/ 348 w 352"/>
                <a:gd name="T27" fmla="*/ 73 h 104"/>
                <a:gd name="T28" fmla="*/ 352 w 352"/>
                <a:gd name="T29" fmla="*/ 52 h 104"/>
                <a:gd name="T30" fmla="*/ 348 w 352"/>
                <a:gd name="T31" fmla="*/ 32 h 104"/>
                <a:gd name="T32" fmla="*/ 336 w 352"/>
                <a:gd name="T33" fmla="*/ 16 h 104"/>
                <a:gd name="T34" fmla="*/ 320 w 352"/>
                <a:gd name="T35" fmla="*/ 4 h 104"/>
                <a:gd name="T36" fmla="*/ 299 w 352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4">
                  <a:moveTo>
                    <a:pt x="299" y="0"/>
                  </a:moveTo>
                  <a:lnTo>
                    <a:pt x="54" y="0"/>
                  </a:lnTo>
                  <a:lnTo>
                    <a:pt x="33" y="4"/>
                  </a:lnTo>
                  <a:lnTo>
                    <a:pt x="16" y="16"/>
                  </a:lnTo>
                  <a:lnTo>
                    <a:pt x="5" y="32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6" y="89"/>
                  </a:lnTo>
                  <a:lnTo>
                    <a:pt x="33" y="101"/>
                  </a:lnTo>
                  <a:lnTo>
                    <a:pt x="54" y="104"/>
                  </a:lnTo>
                  <a:lnTo>
                    <a:pt x="299" y="104"/>
                  </a:lnTo>
                  <a:lnTo>
                    <a:pt x="320" y="101"/>
                  </a:lnTo>
                  <a:lnTo>
                    <a:pt x="336" y="89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6"/>
                  </a:lnTo>
                  <a:lnTo>
                    <a:pt x="320" y="4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gray">
            <a:xfrm>
              <a:off x="7546976" y="4179888"/>
              <a:ext cx="557213" cy="165100"/>
            </a:xfrm>
            <a:custGeom>
              <a:avLst/>
              <a:gdLst>
                <a:gd name="T0" fmla="*/ 297 w 351"/>
                <a:gd name="T1" fmla="*/ 0 h 104"/>
                <a:gd name="T2" fmla="*/ 52 w 351"/>
                <a:gd name="T3" fmla="*/ 0 h 104"/>
                <a:gd name="T4" fmla="*/ 31 w 351"/>
                <a:gd name="T5" fmla="*/ 4 h 104"/>
                <a:gd name="T6" fmla="*/ 15 w 351"/>
                <a:gd name="T7" fmla="*/ 16 h 104"/>
                <a:gd name="T8" fmla="*/ 3 w 351"/>
                <a:gd name="T9" fmla="*/ 32 h 104"/>
                <a:gd name="T10" fmla="*/ 0 w 351"/>
                <a:gd name="T11" fmla="*/ 52 h 104"/>
                <a:gd name="T12" fmla="*/ 3 w 351"/>
                <a:gd name="T13" fmla="*/ 72 h 104"/>
                <a:gd name="T14" fmla="*/ 15 w 351"/>
                <a:gd name="T15" fmla="*/ 89 h 104"/>
                <a:gd name="T16" fmla="*/ 31 w 351"/>
                <a:gd name="T17" fmla="*/ 101 h 104"/>
                <a:gd name="T18" fmla="*/ 52 w 351"/>
                <a:gd name="T19" fmla="*/ 104 h 104"/>
                <a:gd name="T20" fmla="*/ 297 w 351"/>
                <a:gd name="T21" fmla="*/ 104 h 104"/>
                <a:gd name="T22" fmla="*/ 318 w 351"/>
                <a:gd name="T23" fmla="*/ 101 h 104"/>
                <a:gd name="T24" fmla="*/ 336 w 351"/>
                <a:gd name="T25" fmla="*/ 89 h 104"/>
                <a:gd name="T26" fmla="*/ 346 w 351"/>
                <a:gd name="T27" fmla="*/ 72 h 104"/>
                <a:gd name="T28" fmla="*/ 351 w 351"/>
                <a:gd name="T29" fmla="*/ 52 h 104"/>
                <a:gd name="T30" fmla="*/ 346 w 351"/>
                <a:gd name="T31" fmla="*/ 32 h 104"/>
                <a:gd name="T32" fmla="*/ 336 w 351"/>
                <a:gd name="T33" fmla="*/ 16 h 104"/>
                <a:gd name="T34" fmla="*/ 318 w 351"/>
                <a:gd name="T35" fmla="*/ 4 h 104"/>
                <a:gd name="T36" fmla="*/ 297 w 351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4">
                  <a:moveTo>
                    <a:pt x="297" y="0"/>
                  </a:moveTo>
                  <a:lnTo>
                    <a:pt x="52" y="0"/>
                  </a:lnTo>
                  <a:lnTo>
                    <a:pt x="31" y="4"/>
                  </a:lnTo>
                  <a:lnTo>
                    <a:pt x="15" y="16"/>
                  </a:lnTo>
                  <a:lnTo>
                    <a:pt x="3" y="32"/>
                  </a:lnTo>
                  <a:lnTo>
                    <a:pt x="0" y="52"/>
                  </a:lnTo>
                  <a:lnTo>
                    <a:pt x="3" y="72"/>
                  </a:lnTo>
                  <a:lnTo>
                    <a:pt x="15" y="89"/>
                  </a:lnTo>
                  <a:lnTo>
                    <a:pt x="31" y="101"/>
                  </a:lnTo>
                  <a:lnTo>
                    <a:pt x="52" y="104"/>
                  </a:lnTo>
                  <a:lnTo>
                    <a:pt x="297" y="104"/>
                  </a:lnTo>
                  <a:lnTo>
                    <a:pt x="318" y="101"/>
                  </a:lnTo>
                  <a:lnTo>
                    <a:pt x="336" y="89"/>
                  </a:lnTo>
                  <a:lnTo>
                    <a:pt x="346" y="72"/>
                  </a:lnTo>
                  <a:lnTo>
                    <a:pt x="351" y="52"/>
                  </a:lnTo>
                  <a:lnTo>
                    <a:pt x="346" y="32"/>
                  </a:lnTo>
                  <a:lnTo>
                    <a:pt x="336" y="16"/>
                  </a:lnTo>
                  <a:lnTo>
                    <a:pt x="318" y="4"/>
                  </a:lnTo>
                  <a:lnTo>
                    <a:pt x="2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gray">
            <a:xfrm>
              <a:off x="6619876" y="4179888"/>
              <a:ext cx="615950" cy="165100"/>
            </a:xfrm>
            <a:custGeom>
              <a:avLst/>
              <a:gdLst>
                <a:gd name="T0" fmla="*/ 334 w 388"/>
                <a:gd name="T1" fmla="*/ 0 h 104"/>
                <a:gd name="T2" fmla="*/ 53 w 388"/>
                <a:gd name="T3" fmla="*/ 0 h 104"/>
                <a:gd name="T4" fmla="*/ 32 w 388"/>
                <a:gd name="T5" fmla="*/ 4 h 104"/>
                <a:gd name="T6" fmla="*/ 16 w 388"/>
                <a:gd name="T7" fmla="*/ 16 h 104"/>
                <a:gd name="T8" fmla="*/ 4 w 388"/>
                <a:gd name="T9" fmla="*/ 32 h 104"/>
                <a:gd name="T10" fmla="*/ 0 w 388"/>
                <a:gd name="T11" fmla="*/ 52 h 104"/>
                <a:gd name="T12" fmla="*/ 4 w 388"/>
                <a:gd name="T13" fmla="*/ 72 h 104"/>
                <a:gd name="T14" fmla="*/ 16 w 388"/>
                <a:gd name="T15" fmla="*/ 89 h 104"/>
                <a:gd name="T16" fmla="*/ 32 w 388"/>
                <a:gd name="T17" fmla="*/ 101 h 104"/>
                <a:gd name="T18" fmla="*/ 53 w 388"/>
                <a:gd name="T19" fmla="*/ 104 h 104"/>
                <a:gd name="T20" fmla="*/ 334 w 388"/>
                <a:gd name="T21" fmla="*/ 104 h 104"/>
                <a:gd name="T22" fmla="*/ 355 w 388"/>
                <a:gd name="T23" fmla="*/ 101 h 104"/>
                <a:gd name="T24" fmla="*/ 371 w 388"/>
                <a:gd name="T25" fmla="*/ 89 h 104"/>
                <a:gd name="T26" fmla="*/ 383 w 388"/>
                <a:gd name="T27" fmla="*/ 72 h 104"/>
                <a:gd name="T28" fmla="*/ 388 w 388"/>
                <a:gd name="T29" fmla="*/ 52 h 104"/>
                <a:gd name="T30" fmla="*/ 383 w 388"/>
                <a:gd name="T31" fmla="*/ 32 h 104"/>
                <a:gd name="T32" fmla="*/ 371 w 388"/>
                <a:gd name="T33" fmla="*/ 16 h 104"/>
                <a:gd name="T34" fmla="*/ 355 w 388"/>
                <a:gd name="T35" fmla="*/ 4 h 104"/>
                <a:gd name="T36" fmla="*/ 334 w 388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8" h="104">
                  <a:moveTo>
                    <a:pt x="334" y="0"/>
                  </a:moveTo>
                  <a:lnTo>
                    <a:pt x="53" y="0"/>
                  </a:lnTo>
                  <a:lnTo>
                    <a:pt x="32" y="4"/>
                  </a:lnTo>
                  <a:lnTo>
                    <a:pt x="16" y="16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2"/>
                  </a:lnTo>
                  <a:lnTo>
                    <a:pt x="16" y="89"/>
                  </a:lnTo>
                  <a:lnTo>
                    <a:pt x="32" y="101"/>
                  </a:lnTo>
                  <a:lnTo>
                    <a:pt x="53" y="104"/>
                  </a:lnTo>
                  <a:lnTo>
                    <a:pt x="334" y="104"/>
                  </a:lnTo>
                  <a:lnTo>
                    <a:pt x="355" y="101"/>
                  </a:lnTo>
                  <a:lnTo>
                    <a:pt x="371" y="89"/>
                  </a:lnTo>
                  <a:lnTo>
                    <a:pt x="383" y="72"/>
                  </a:lnTo>
                  <a:lnTo>
                    <a:pt x="388" y="52"/>
                  </a:lnTo>
                  <a:lnTo>
                    <a:pt x="383" y="32"/>
                  </a:lnTo>
                  <a:lnTo>
                    <a:pt x="371" y="16"/>
                  </a:lnTo>
                  <a:lnTo>
                    <a:pt x="355" y="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gray">
            <a:xfrm>
              <a:off x="6381751" y="4791075"/>
              <a:ext cx="612775" cy="165100"/>
            </a:xfrm>
            <a:custGeom>
              <a:avLst/>
              <a:gdLst>
                <a:gd name="T0" fmla="*/ 334 w 386"/>
                <a:gd name="T1" fmla="*/ 0 h 104"/>
                <a:gd name="T2" fmla="*/ 53 w 386"/>
                <a:gd name="T3" fmla="*/ 0 h 104"/>
                <a:gd name="T4" fmla="*/ 32 w 386"/>
                <a:gd name="T5" fmla="*/ 4 h 104"/>
                <a:gd name="T6" fmla="*/ 16 w 386"/>
                <a:gd name="T7" fmla="*/ 16 h 104"/>
                <a:gd name="T8" fmla="*/ 4 w 386"/>
                <a:gd name="T9" fmla="*/ 32 h 104"/>
                <a:gd name="T10" fmla="*/ 0 w 386"/>
                <a:gd name="T11" fmla="*/ 52 h 104"/>
                <a:gd name="T12" fmla="*/ 4 w 386"/>
                <a:gd name="T13" fmla="*/ 73 h 104"/>
                <a:gd name="T14" fmla="*/ 16 w 386"/>
                <a:gd name="T15" fmla="*/ 89 h 104"/>
                <a:gd name="T16" fmla="*/ 32 w 386"/>
                <a:gd name="T17" fmla="*/ 101 h 104"/>
                <a:gd name="T18" fmla="*/ 53 w 386"/>
                <a:gd name="T19" fmla="*/ 104 h 104"/>
                <a:gd name="T20" fmla="*/ 334 w 386"/>
                <a:gd name="T21" fmla="*/ 104 h 104"/>
                <a:gd name="T22" fmla="*/ 355 w 386"/>
                <a:gd name="T23" fmla="*/ 101 h 104"/>
                <a:gd name="T24" fmla="*/ 371 w 386"/>
                <a:gd name="T25" fmla="*/ 89 h 104"/>
                <a:gd name="T26" fmla="*/ 383 w 386"/>
                <a:gd name="T27" fmla="*/ 73 h 104"/>
                <a:gd name="T28" fmla="*/ 386 w 386"/>
                <a:gd name="T29" fmla="*/ 52 h 104"/>
                <a:gd name="T30" fmla="*/ 383 w 386"/>
                <a:gd name="T31" fmla="*/ 32 h 104"/>
                <a:gd name="T32" fmla="*/ 371 w 386"/>
                <a:gd name="T33" fmla="*/ 16 h 104"/>
                <a:gd name="T34" fmla="*/ 355 w 386"/>
                <a:gd name="T35" fmla="*/ 4 h 104"/>
                <a:gd name="T36" fmla="*/ 334 w 386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6" h="104">
                  <a:moveTo>
                    <a:pt x="334" y="0"/>
                  </a:moveTo>
                  <a:lnTo>
                    <a:pt x="53" y="0"/>
                  </a:lnTo>
                  <a:lnTo>
                    <a:pt x="32" y="4"/>
                  </a:lnTo>
                  <a:lnTo>
                    <a:pt x="16" y="16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6" y="89"/>
                  </a:lnTo>
                  <a:lnTo>
                    <a:pt x="32" y="101"/>
                  </a:lnTo>
                  <a:lnTo>
                    <a:pt x="53" y="104"/>
                  </a:lnTo>
                  <a:lnTo>
                    <a:pt x="334" y="104"/>
                  </a:lnTo>
                  <a:lnTo>
                    <a:pt x="355" y="101"/>
                  </a:lnTo>
                  <a:lnTo>
                    <a:pt x="371" y="89"/>
                  </a:lnTo>
                  <a:lnTo>
                    <a:pt x="383" y="73"/>
                  </a:lnTo>
                  <a:lnTo>
                    <a:pt x="386" y="52"/>
                  </a:lnTo>
                  <a:lnTo>
                    <a:pt x="383" y="32"/>
                  </a:lnTo>
                  <a:lnTo>
                    <a:pt x="371" y="16"/>
                  </a:lnTo>
                  <a:lnTo>
                    <a:pt x="355" y="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gray">
            <a:xfrm>
              <a:off x="6437313" y="5021263"/>
              <a:ext cx="557213" cy="166688"/>
            </a:xfrm>
            <a:custGeom>
              <a:avLst/>
              <a:gdLst>
                <a:gd name="T0" fmla="*/ 299 w 351"/>
                <a:gd name="T1" fmla="*/ 0 h 105"/>
                <a:gd name="T2" fmla="*/ 54 w 351"/>
                <a:gd name="T3" fmla="*/ 0 h 105"/>
                <a:gd name="T4" fmla="*/ 33 w 351"/>
                <a:gd name="T5" fmla="*/ 5 h 105"/>
                <a:gd name="T6" fmla="*/ 15 w 351"/>
                <a:gd name="T7" fmla="*/ 17 h 105"/>
                <a:gd name="T8" fmla="*/ 5 w 351"/>
                <a:gd name="T9" fmla="*/ 33 h 105"/>
                <a:gd name="T10" fmla="*/ 0 w 351"/>
                <a:gd name="T11" fmla="*/ 52 h 105"/>
                <a:gd name="T12" fmla="*/ 5 w 351"/>
                <a:gd name="T13" fmla="*/ 73 h 105"/>
                <a:gd name="T14" fmla="*/ 15 w 351"/>
                <a:gd name="T15" fmla="*/ 90 h 105"/>
                <a:gd name="T16" fmla="*/ 33 w 351"/>
                <a:gd name="T17" fmla="*/ 102 h 105"/>
                <a:gd name="T18" fmla="*/ 54 w 351"/>
                <a:gd name="T19" fmla="*/ 105 h 105"/>
                <a:gd name="T20" fmla="*/ 299 w 351"/>
                <a:gd name="T21" fmla="*/ 105 h 105"/>
                <a:gd name="T22" fmla="*/ 320 w 351"/>
                <a:gd name="T23" fmla="*/ 102 h 105"/>
                <a:gd name="T24" fmla="*/ 336 w 351"/>
                <a:gd name="T25" fmla="*/ 90 h 105"/>
                <a:gd name="T26" fmla="*/ 348 w 351"/>
                <a:gd name="T27" fmla="*/ 73 h 105"/>
                <a:gd name="T28" fmla="*/ 351 w 351"/>
                <a:gd name="T29" fmla="*/ 52 h 105"/>
                <a:gd name="T30" fmla="*/ 348 w 351"/>
                <a:gd name="T31" fmla="*/ 33 h 105"/>
                <a:gd name="T32" fmla="*/ 336 w 351"/>
                <a:gd name="T33" fmla="*/ 17 h 105"/>
                <a:gd name="T34" fmla="*/ 320 w 351"/>
                <a:gd name="T35" fmla="*/ 5 h 105"/>
                <a:gd name="T36" fmla="*/ 299 w 351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5">
                  <a:moveTo>
                    <a:pt x="299" y="0"/>
                  </a:moveTo>
                  <a:lnTo>
                    <a:pt x="54" y="0"/>
                  </a:lnTo>
                  <a:lnTo>
                    <a:pt x="33" y="5"/>
                  </a:lnTo>
                  <a:lnTo>
                    <a:pt x="15" y="17"/>
                  </a:lnTo>
                  <a:lnTo>
                    <a:pt x="5" y="33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5" y="90"/>
                  </a:lnTo>
                  <a:lnTo>
                    <a:pt x="33" y="102"/>
                  </a:lnTo>
                  <a:lnTo>
                    <a:pt x="54" y="105"/>
                  </a:lnTo>
                  <a:lnTo>
                    <a:pt x="299" y="105"/>
                  </a:lnTo>
                  <a:lnTo>
                    <a:pt x="320" y="102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1" y="52"/>
                  </a:lnTo>
                  <a:lnTo>
                    <a:pt x="348" y="33"/>
                  </a:lnTo>
                  <a:lnTo>
                    <a:pt x="336" y="17"/>
                  </a:lnTo>
                  <a:lnTo>
                    <a:pt x="320" y="5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gray">
            <a:xfrm>
              <a:off x="6450013" y="3332163"/>
              <a:ext cx="346075" cy="544513"/>
            </a:xfrm>
            <a:custGeom>
              <a:avLst/>
              <a:gdLst>
                <a:gd name="T0" fmla="*/ 126 w 218"/>
                <a:gd name="T1" fmla="*/ 18 h 343"/>
                <a:gd name="T2" fmla="*/ 101 w 218"/>
                <a:gd name="T3" fmla="*/ 49 h 343"/>
                <a:gd name="T4" fmla="*/ 77 w 218"/>
                <a:gd name="T5" fmla="*/ 83 h 343"/>
                <a:gd name="T6" fmla="*/ 56 w 218"/>
                <a:gd name="T7" fmla="*/ 122 h 343"/>
                <a:gd name="T8" fmla="*/ 37 w 218"/>
                <a:gd name="T9" fmla="*/ 166 h 343"/>
                <a:gd name="T10" fmla="*/ 19 w 218"/>
                <a:gd name="T11" fmla="*/ 218 h 343"/>
                <a:gd name="T12" fmla="*/ 1 w 218"/>
                <a:gd name="T13" fmla="*/ 278 h 343"/>
                <a:gd name="T14" fmla="*/ 0 w 218"/>
                <a:gd name="T15" fmla="*/ 294 h 343"/>
                <a:gd name="T16" fmla="*/ 4 w 218"/>
                <a:gd name="T17" fmla="*/ 311 h 343"/>
                <a:gd name="T18" fmla="*/ 12 w 218"/>
                <a:gd name="T19" fmla="*/ 324 h 343"/>
                <a:gd name="T20" fmla="*/ 23 w 218"/>
                <a:gd name="T21" fmla="*/ 334 h 343"/>
                <a:gd name="T22" fmla="*/ 40 w 218"/>
                <a:gd name="T23" fmla="*/ 342 h 343"/>
                <a:gd name="T24" fmla="*/ 56 w 218"/>
                <a:gd name="T25" fmla="*/ 343 h 343"/>
                <a:gd name="T26" fmla="*/ 73 w 218"/>
                <a:gd name="T27" fmla="*/ 339 h 343"/>
                <a:gd name="T28" fmla="*/ 86 w 218"/>
                <a:gd name="T29" fmla="*/ 331 h 343"/>
                <a:gd name="T30" fmla="*/ 98 w 218"/>
                <a:gd name="T31" fmla="*/ 319 h 343"/>
                <a:gd name="T32" fmla="*/ 104 w 218"/>
                <a:gd name="T33" fmla="*/ 305 h 343"/>
                <a:gd name="T34" fmla="*/ 119 w 218"/>
                <a:gd name="T35" fmla="*/ 253 h 343"/>
                <a:gd name="T36" fmla="*/ 133 w 218"/>
                <a:gd name="T37" fmla="*/ 208 h 343"/>
                <a:gd name="T38" fmla="*/ 150 w 218"/>
                <a:gd name="T39" fmla="*/ 171 h 343"/>
                <a:gd name="T40" fmla="*/ 166 w 218"/>
                <a:gd name="T41" fmla="*/ 140 h 343"/>
                <a:gd name="T42" fmla="*/ 185 w 218"/>
                <a:gd name="T43" fmla="*/ 111 h 343"/>
                <a:gd name="T44" fmla="*/ 205 w 218"/>
                <a:gd name="T45" fmla="*/ 86 h 343"/>
                <a:gd name="T46" fmla="*/ 214 w 218"/>
                <a:gd name="T47" fmla="*/ 73 h 343"/>
                <a:gd name="T48" fmla="*/ 218 w 218"/>
                <a:gd name="T49" fmla="*/ 56 h 343"/>
                <a:gd name="T50" fmla="*/ 217 w 218"/>
                <a:gd name="T51" fmla="*/ 41 h 343"/>
                <a:gd name="T52" fmla="*/ 211 w 218"/>
                <a:gd name="T53" fmla="*/ 27 h 343"/>
                <a:gd name="T54" fmla="*/ 200 w 218"/>
                <a:gd name="T55" fmla="*/ 13 h 343"/>
                <a:gd name="T56" fmla="*/ 185 w 218"/>
                <a:gd name="T57" fmla="*/ 4 h 343"/>
                <a:gd name="T58" fmla="*/ 171 w 218"/>
                <a:gd name="T59" fmla="*/ 0 h 343"/>
                <a:gd name="T60" fmla="*/ 154 w 218"/>
                <a:gd name="T61" fmla="*/ 1 h 343"/>
                <a:gd name="T62" fmla="*/ 139 w 218"/>
                <a:gd name="T63" fmla="*/ 7 h 343"/>
                <a:gd name="T64" fmla="*/ 126 w 218"/>
                <a:gd name="T65" fmla="*/ 18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8" h="343">
                  <a:moveTo>
                    <a:pt x="126" y="18"/>
                  </a:moveTo>
                  <a:lnTo>
                    <a:pt x="101" y="49"/>
                  </a:lnTo>
                  <a:lnTo>
                    <a:pt x="77" y="83"/>
                  </a:lnTo>
                  <a:lnTo>
                    <a:pt x="56" y="122"/>
                  </a:lnTo>
                  <a:lnTo>
                    <a:pt x="37" y="166"/>
                  </a:lnTo>
                  <a:lnTo>
                    <a:pt x="19" y="218"/>
                  </a:lnTo>
                  <a:lnTo>
                    <a:pt x="1" y="278"/>
                  </a:lnTo>
                  <a:lnTo>
                    <a:pt x="0" y="294"/>
                  </a:lnTo>
                  <a:lnTo>
                    <a:pt x="4" y="311"/>
                  </a:lnTo>
                  <a:lnTo>
                    <a:pt x="12" y="324"/>
                  </a:lnTo>
                  <a:lnTo>
                    <a:pt x="23" y="334"/>
                  </a:lnTo>
                  <a:lnTo>
                    <a:pt x="40" y="342"/>
                  </a:lnTo>
                  <a:lnTo>
                    <a:pt x="56" y="343"/>
                  </a:lnTo>
                  <a:lnTo>
                    <a:pt x="73" y="339"/>
                  </a:lnTo>
                  <a:lnTo>
                    <a:pt x="86" y="331"/>
                  </a:lnTo>
                  <a:lnTo>
                    <a:pt x="98" y="319"/>
                  </a:lnTo>
                  <a:lnTo>
                    <a:pt x="104" y="305"/>
                  </a:lnTo>
                  <a:lnTo>
                    <a:pt x="119" y="253"/>
                  </a:lnTo>
                  <a:lnTo>
                    <a:pt x="133" y="208"/>
                  </a:lnTo>
                  <a:lnTo>
                    <a:pt x="150" y="171"/>
                  </a:lnTo>
                  <a:lnTo>
                    <a:pt x="166" y="140"/>
                  </a:lnTo>
                  <a:lnTo>
                    <a:pt x="185" y="111"/>
                  </a:lnTo>
                  <a:lnTo>
                    <a:pt x="205" y="86"/>
                  </a:lnTo>
                  <a:lnTo>
                    <a:pt x="214" y="73"/>
                  </a:lnTo>
                  <a:lnTo>
                    <a:pt x="218" y="56"/>
                  </a:lnTo>
                  <a:lnTo>
                    <a:pt x="217" y="41"/>
                  </a:lnTo>
                  <a:lnTo>
                    <a:pt x="211" y="27"/>
                  </a:lnTo>
                  <a:lnTo>
                    <a:pt x="200" y="13"/>
                  </a:lnTo>
                  <a:lnTo>
                    <a:pt x="185" y="4"/>
                  </a:lnTo>
                  <a:lnTo>
                    <a:pt x="171" y="0"/>
                  </a:lnTo>
                  <a:lnTo>
                    <a:pt x="154" y="1"/>
                  </a:lnTo>
                  <a:lnTo>
                    <a:pt x="139" y="7"/>
                  </a:lnTo>
                  <a:lnTo>
                    <a:pt x="126" y="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gray">
            <a:xfrm>
              <a:off x="6805613" y="5257800"/>
              <a:ext cx="347663" cy="546100"/>
            </a:xfrm>
            <a:custGeom>
              <a:avLst/>
              <a:gdLst>
                <a:gd name="T0" fmla="*/ 92 w 219"/>
                <a:gd name="T1" fmla="*/ 326 h 344"/>
                <a:gd name="T2" fmla="*/ 119 w 219"/>
                <a:gd name="T3" fmla="*/ 295 h 344"/>
                <a:gd name="T4" fmla="*/ 141 w 219"/>
                <a:gd name="T5" fmla="*/ 260 h 344"/>
                <a:gd name="T6" fmla="*/ 162 w 219"/>
                <a:gd name="T7" fmla="*/ 222 h 344"/>
                <a:gd name="T8" fmla="*/ 181 w 219"/>
                <a:gd name="T9" fmla="*/ 177 h 344"/>
                <a:gd name="T10" fmla="*/ 199 w 219"/>
                <a:gd name="T11" fmla="*/ 125 h 344"/>
                <a:gd name="T12" fmla="*/ 217 w 219"/>
                <a:gd name="T13" fmla="*/ 66 h 344"/>
                <a:gd name="T14" fmla="*/ 219 w 219"/>
                <a:gd name="T15" fmla="*/ 49 h 344"/>
                <a:gd name="T16" fmla="*/ 214 w 219"/>
                <a:gd name="T17" fmla="*/ 33 h 344"/>
                <a:gd name="T18" fmla="*/ 207 w 219"/>
                <a:gd name="T19" fmla="*/ 19 h 344"/>
                <a:gd name="T20" fmla="*/ 195 w 219"/>
                <a:gd name="T21" fmla="*/ 9 h 344"/>
                <a:gd name="T22" fmla="*/ 179 w 219"/>
                <a:gd name="T23" fmla="*/ 2 h 344"/>
                <a:gd name="T24" fmla="*/ 162 w 219"/>
                <a:gd name="T25" fmla="*/ 0 h 344"/>
                <a:gd name="T26" fmla="*/ 146 w 219"/>
                <a:gd name="T27" fmla="*/ 5 h 344"/>
                <a:gd name="T28" fmla="*/ 132 w 219"/>
                <a:gd name="T29" fmla="*/ 12 h 344"/>
                <a:gd name="T30" fmla="*/ 121 w 219"/>
                <a:gd name="T31" fmla="*/ 24 h 344"/>
                <a:gd name="T32" fmla="*/ 115 w 219"/>
                <a:gd name="T33" fmla="*/ 40 h 344"/>
                <a:gd name="T34" fmla="*/ 100 w 219"/>
                <a:gd name="T35" fmla="*/ 91 h 344"/>
                <a:gd name="T36" fmla="*/ 85 w 219"/>
                <a:gd name="T37" fmla="*/ 135 h 344"/>
                <a:gd name="T38" fmla="*/ 69 w 219"/>
                <a:gd name="T39" fmla="*/ 173 h 344"/>
                <a:gd name="T40" fmla="*/ 52 w 219"/>
                <a:gd name="T41" fmla="*/ 205 h 344"/>
                <a:gd name="T42" fmla="*/ 33 w 219"/>
                <a:gd name="T43" fmla="*/ 232 h 344"/>
                <a:gd name="T44" fmla="*/ 14 w 219"/>
                <a:gd name="T45" fmla="*/ 257 h 344"/>
                <a:gd name="T46" fmla="*/ 5 w 219"/>
                <a:gd name="T47" fmla="*/ 271 h 344"/>
                <a:gd name="T48" fmla="*/ 0 w 219"/>
                <a:gd name="T49" fmla="*/ 287 h 344"/>
                <a:gd name="T50" fmla="*/ 2 w 219"/>
                <a:gd name="T51" fmla="*/ 302 h 344"/>
                <a:gd name="T52" fmla="*/ 8 w 219"/>
                <a:gd name="T53" fmla="*/ 317 h 344"/>
                <a:gd name="T54" fmla="*/ 18 w 219"/>
                <a:gd name="T55" fmla="*/ 330 h 344"/>
                <a:gd name="T56" fmla="*/ 33 w 219"/>
                <a:gd name="T57" fmla="*/ 339 h 344"/>
                <a:gd name="T58" fmla="*/ 48 w 219"/>
                <a:gd name="T59" fmla="*/ 344 h 344"/>
                <a:gd name="T60" fmla="*/ 64 w 219"/>
                <a:gd name="T61" fmla="*/ 342 h 344"/>
                <a:gd name="T62" fmla="*/ 80 w 219"/>
                <a:gd name="T63" fmla="*/ 336 h 344"/>
                <a:gd name="T64" fmla="*/ 92 w 219"/>
                <a:gd name="T65" fmla="*/ 32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9" h="344">
                  <a:moveTo>
                    <a:pt x="92" y="326"/>
                  </a:moveTo>
                  <a:lnTo>
                    <a:pt x="119" y="295"/>
                  </a:lnTo>
                  <a:lnTo>
                    <a:pt x="141" y="260"/>
                  </a:lnTo>
                  <a:lnTo>
                    <a:pt x="162" y="222"/>
                  </a:lnTo>
                  <a:lnTo>
                    <a:pt x="181" y="177"/>
                  </a:lnTo>
                  <a:lnTo>
                    <a:pt x="199" y="125"/>
                  </a:lnTo>
                  <a:lnTo>
                    <a:pt x="217" y="66"/>
                  </a:lnTo>
                  <a:lnTo>
                    <a:pt x="219" y="49"/>
                  </a:lnTo>
                  <a:lnTo>
                    <a:pt x="214" y="33"/>
                  </a:lnTo>
                  <a:lnTo>
                    <a:pt x="207" y="19"/>
                  </a:lnTo>
                  <a:lnTo>
                    <a:pt x="195" y="9"/>
                  </a:lnTo>
                  <a:lnTo>
                    <a:pt x="179" y="2"/>
                  </a:lnTo>
                  <a:lnTo>
                    <a:pt x="162" y="0"/>
                  </a:lnTo>
                  <a:lnTo>
                    <a:pt x="146" y="5"/>
                  </a:lnTo>
                  <a:lnTo>
                    <a:pt x="132" y="12"/>
                  </a:lnTo>
                  <a:lnTo>
                    <a:pt x="121" y="24"/>
                  </a:lnTo>
                  <a:lnTo>
                    <a:pt x="115" y="40"/>
                  </a:lnTo>
                  <a:lnTo>
                    <a:pt x="100" y="91"/>
                  </a:lnTo>
                  <a:lnTo>
                    <a:pt x="85" y="135"/>
                  </a:lnTo>
                  <a:lnTo>
                    <a:pt x="69" y="173"/>
                  </a:lnTo>
                  <a:lnTo>
                    <a:pt x="52" y="205"/>
                  </a:lnTo>
                  <a:lnTo>
                    <a:pt x="33" y="232"/>
                  </a:lnTo>
                  <a:lnTo>
                    <a:pt x="14" y="257"/>
                  </a:lnTo>
                  <a:lnTo>
                    <a:pt x="5" y="271"/>
                  </a:lnTo>
                  <a:lnTo>
                    <a:pt x="0" y="287"/>
                  </a:lnTo>
                  <a:lnTo>
                    <a:pt x="2" y="302"/>
                  </a:lnTo>
                  <a:lnTo>
                    <a:pt x="8" y="317"/>
                  </a:lnTo>
                  <a:lnTo>
                    <a:pt x="18" y="330"/>
                  </a:lnTo>
                  <a:lnTo>
                    <a:pt x="33" y="339"/>
                  </a:lnTo>
                  <a:lnTo>
                    <a:pt x="48" y="344"/>
                  </a:lnTo>
                  <a:lnTo>
                    <a:pt x="64" y="342"/>
                  </a:lnTo>
                  <a:lnTo>
                    <a:pt x="80" y="336"/>
                  </a:lnTo>
                  <a:lnTo>
                    <a:pt x="92" y="32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gray">
            <a:xfrm>
              <a:off x="7077076" y="4414838"/>
              <a:ext cx="182563" cy="541338"/>
            </a:xfrm>
            <a:custGeom>
              <a:avLst/>
              <a:gdLst>
                <a:gd name="T0" fmla="*/ 106 w 115"/>
                <a:gd name="T1" fmla="*/ 293 h 341"/>
                <a:gd name="T2" fmla="*/ 109 w 115"/>
                <a:gd name="T3" fmla="*/ 255 h 341"/>
                <a:gd name="T4" fmla="*/ 112 w 115"/>
                <a:gd name="T5" fmla="*/ 220 h 341"/>
                <a:gd name="T6" fmla="*/ 113 w 115"/>
                <a:gd name="T7" fmla="*/ 188 h 341"/>
                <a:gd name="T8" fmla="*/ 115 w 115"/>
                <a:gd name="T9" fmla="*/ 153 h 341"/>
                <a:gd name="T10" fmla="*/ 115 w 115"/>
                <a:gd name="T11" fmla="*/ 112 h 341"/>
                <a:gd name="T12" fmla="*/ 115 w 115"/>
                <a:gd name="T13" fmla="*/ 94 h 341"/>
                <a:gd name="T14" fmla="*/ 115 w 115"/>
                <a:gd name="T15" fmla="*/ 81 h 341"/>
                <a:gd name="T16" fmla="*/ 115 w 115"/>
                <a:gd name="T17" fmla="*/ 67 h 341"/>
                <a:gd name="T18" fmla="*/ 113 w 115"/>
                <a:gd name="T19" fmla="*/ 51 h 341"/>
                <a:gd name="T20" fmla="*/ 109 w 115"/>
                <a:gd name="T21" fmla="*/ 30 h 341"/>
                <a:gd name="T22" fmla="*/ 97 w 115"/>
                <a:gd name="T23" fmla="*/ 15 h 341"/>
                <a:gd name="T24" fmla="*/ 80 w 115"/>
                <a:gd name="T25" fmla="*/ 3 h 341"/>
                <a:gd name="T26" fmla="*/ 60 w 115"/>
                <a:gd name="T27" fmla="*/ 0 h 341"/>
                <a:gd name="T28" fmla="*/ 39 w 115"/>
                <a:gd name="T29" fmla="*/ 5 h 341"/>
                <a:gd name="T30" fmla="*/ 22 w 115"/>
                <a:gd name="T31" fmla="*/ 17 h 341"/>
                <a:gd name="T32" fmla="*/ 12 w 115"/>
                <a:gd name="T33" fmla="*/ 33 h 341"/>
                <a:gd name="T34" fmla="*/ 8 w 115"/>
                <a:gd name="T35" fmla="*/ 54 h 341"/>
                <a:gd name="T36" fmla="*/ 9 w 115"/>
                <a:gd name="T37" fmla="*/ 70 h 341"/>
                <a:gd name="T38" fmla="*/ 9 w 115"/>
                <a:gd name="T39" fmla="*/ 82 h 341"/>
                <a:gd name="T40" fmla="*/ 9 w 115"/>
                <a:gd name="T41" fmla="*/ 95 h 341"/>
                <a:gd name="T42" fmla="*/ 9 w 115"/>
                <a:gd name="T43" fmla="*/ 112 h 341"/>
                <a:gd name="T44" fmla="*/ 9 w 115"/>
                <a:gd name="T45" fmla="*/ 150 h 341"/>
                <a:gd name="T46" fmla="*/ 8 w 115"/>
                <a:gd name="T47" fmla="*/ 185 h 341"/>
                <a:gd name="T48" fmla="*/ 6 w 115"/>
                <a:gd name="T49" fmla="*/ 214 h 341"/>
                <a:gd name="T50" fmla="*/ 3 w 115"/>
                <a:gd name="T51" fmla="*/ 247 h 341"/>
                <a:gd name="T52" fmla="*/ 0 w 115"/>
                <a:gd name="T53" fmla="*/ 284 h 341"/>
                <a:gd name="T54" fmla="*/ 2 w 115"/>
                <a:gd name="T55" fmla="*/ 305 h 341"/>
                <a:gd name="T56" fmla="*/ 12 w 115"/>
                <a:gd name="T57" fmla="*/ 323 h 341"/>
                <a:gd name="T58" fmla="*/ 28 w 115"/>
                <a:gd name="T59" fmla="*/ 335 h 341"/>
                <a:gd name="T60" fmla="*/ 48 w 115"/>
                <a:gd name="T61" fmla="*/ 341 h 341"/>
                <a:gd name="T62" fmla="*/ 68 w 115"/>
                <a:gd name="T63" fmla="*/ 339 h 341"/>
                <a:gd name="T64" fmla="*/ 86 w 115"/>
                <a:gd name="T65" fmla="*/ 329 h 341"/>
                <a:gd name="T66" fmla="*/ 100 w 115"/>
                <a:gd name="T67" fmla="*/ 314 h 341"/>
                <a:gd name="T68" fmla="*/ 106 w 115"/>
                <a:gd name="T69" fmla="*/ 293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5" h="341">
                  <a:moveTo>
                    <a:pt x="106" y="293"/>
                  </a:moveTo>
                  <a:lnTo>
                    <a:pt x="109" y="255"/>
                  </a:lnTo>
                  <a:lnTo>
                    <a:pt x="112" y="220"/>
                  </a:lnTo>
                  <a:lnTo>
                    <a:pt x="113" y="188"/>
                  </a:lnTo>
                  <a:lnTo>
                    <a:pt x="115" y="153"/>
                  </a:lnTo>
                  <a:lnTo>
                    <a:pt x="115" y="112"/>
                  </a:lnTo>
                  <a:lnTo>
                    <a:pt x="115" y="94"/>
                  </a:lnTo>
                  <a:lnTo>
                    <a:pt x="115" y="81"/>
                  </a:lnTo>
                  <a:lnTo>
                    <a:pt x="115" y="67"/>
                  </a:lnTo>
                  <a:lnTo>
                    <a:pt x="113" y="51"/>
                  </a:lnTo>
                  <a:lnTo>
                    <a:pt x="109" y="30"/>
                  </a:lnTo>
                  <a:lnTo>
                    <a:pt x="97" y="15"/>
                  </a:lnTo>
                  <a:lnTo>
                    <a:pt x="80" y="3"/>
                  </a:lnTo>
                  <a:lnTo>
                    <a:pt x="60" y="0"/>
                  </a:lnTo>
                  <a:lnTo>
                    <a:pt x="39" y="5"/>
                  </a:lnTo>
                  <a:lnTo>
                    <a:pt x="22" y="17"/>
                  </a:lnTo>
                  <a:lnTo>
                    <a:pt x="12" y="33"/>
                  </a:lnTo>
                  <a:lnTo>
                    <a:pt x="8" y="54"/>
                  </a:lnTo>
                  <a:lnTo>
                    <a:pt x="9" y="70"/>
                  </a:lnTo>
                  <a:lnTo>
                    <a:pt x="9" y="82"/>
                  </a:lnTo>
                  <a:lnTo>
                    <a:pt x="9" y="95"/>
                  </a:lnTo>
                  <a:lnTo>
                    <a:pt x="9" y="112"/>
                  </a:lnTo>
                  <a:lnTo>
                    <a:pt x="9" y="150"/>
                  </a:lnTo>
                  <a:lnTo>
                    <a:pt x="8" y="185"/>
                  </a:lnTo>
                  <a:lnTo>
                    <a:pt x="6" y="214"/>
                  </a:lnTo>
                  <a:lnTo>
                    <a:pt x="3" y="247"/>
                  </a:lnTo>
                  <a:lnTo>
                    <a:pt x="0" y="284"/>
                  </a:lnTo>
                  <a:lnTo>
                    <a:pt x="2" y="305"/>
                  </a:lnTo>
                  <a:lnTo>
                    <a:pt x="12" y="323"/>
                  </a:lnTo>
                  <a:lnTo>
                    <a:pt x="28" y="335"/>
                  </a:lnTo>
                  <a:lnTo>
                    <a:pt x="48" y="341"/>
                  </a:lnTo>
                  <a:lnTo>
                    <a:pt x="68" y="339"/>
                  </a:lnTo>
                  <a:lnTo>
                    <a:pt x="86" y="329"/>
                  </a:lnTo>
                  <a:lnTo>
                    <a:pt x="100" y="314"/>
                  </a:lnTo>
                  <a:lnTo>
                    <a:pt x="106" y="2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gray">
            <a:xfrm>
              <a:off x="7319963" y="4414838"/>
              <a:ext cx="188913" cy="541338"/>
            </a:xfrm>
            <a:custGeom>
              <a:avLst/>
              <a:gdLst>
                <a:gd name="T0" fmla="*/ 104 w 119"/>
                <a:gd name="T1" fmla="*/ 296 h 341"/>
                <a:gd name="T2" fmla="*/ 110 w 119"/>
                <a:gd name="T3" fmla="*/ 256 h 341"/>
                <a:gd name="T4" fmla="*/ 115 w 119"/>
                <a:gd name="T5" fmla="*/ 222 h 341"/>
                <a:gd name="T6" fmla="*/ 118 w 119"/>
                <a:gd name="T7" fmla="*/ 189 h 341"/>
                <a:gd name="T8" fmla="*/ 119 w 119"/>
                <a:gd name="T9" fmla="*/ 153 h 341"/>
                <a:gd name="T10" fmla="*/ 119 w 119"/>
                <a:gd name="T11" fmla="*/ 112 h 341"/>
                <a:gd name="T12" fmla="*/ 119 w 119"/>
                <a:gd name="T13" fmla="*/ 94 h 341"/>
                <a:gd name="T14" fmla="*/ 119 w 119"/>
                <a:gd name="T15" fmla="*/ 81 h 341"/>
                <a:gd name="T16" fmla="*/ 119 w 119"/>
                <a:gd name="T17" fmla="*/ 67 h 341"/>
                <a:gd name="T18" fmla="*/ 118 w 119"/>
                <a:gd name="T19" fmla="*/ 49 h 341"/>
                <a:gd name="T20" fmla="*/ 113 w 119"/>
                <a:gd name="T21" fmla="*/ 30 h 341"/>
                <a:gd name="T22" fmla="*/ 100 w 119"/>
                <a:gd name="T23" fmla="*/ 14 h 341"/>
                <a:gd name="T24" fmla="*/ 83 w 119"/>
                <a:gd name="T25" fmla="*/ 3 h 341"/>
                <a:gd name="T26" fmla="*/ 63 w 119"/>
                <a:gd name="T27" fmla="*/ 0 h 341"/>
                <a:gd name="T28" fmla="*/ 42 w 119"/>
                <a:gd name="T29" fmla="*/ 5 h 341"/>
                <a:gd name="T30" fmla="*/ 25 w 119"/>
                <a:gd name="T31" fmla="*/ 17 h 341"/>
                <a:gd name="T32" fmla="*/ 15 w 119"/>
                <a:gd name="T33" fmla="*/ 34 h 341"/>
                <a:gd name="T34" fmla="*/ 12 w 119"/>
                <a:gd name="T35" fmla="*/ 55 h 341"/>
                <a:gd name="T36" fmla="*/ 14 w 119"/>
                <a:gd name="T37" fmla="*/ 70 h 341"/>
                <a:gd name="T38" fmla="*/ 14 w 119"/>
                <a:gd name="T39" fmla="*/ 84 h 341"/>
                <a:gd name="T40" fmla="*/ 14 w 119"/>
                <a:gd name="T41" fmla="*/ 95 h 341"/>
                <a:gd name="T42" fmla="*/ 14 w 119"/>
                <a:gd name="T43" fmla="*/ 112 h 341"/>
                <a:gd name="T44" fmla="*/ 14 w 119"/>
                <a:gd name="T45" fmla="*/ 150 h 341"/>
                <a:gd name="T46" fmla="*/ 12 w 119"/>
                <a:gd name="T47" fmla="*/ 183 h 341"/>
                <a:gd name="T48" fmla="*/ 9 w 119"/>
                <a:gd name="T49" fmla="*/ 213 h 341"/>
                <a:gd name="T50" fmla="*/ 5 w 119"/>
                <a:gd name="T51" fmla="*/ 246 h 341"/>
                <a:gd name="T52" fmla="*/ 0 w 119"/>
                <a:gd name="T53" fmla="*/ 283 h 341"/>
                <a:gd name="T54" fmla="*/ 2 w 119"/>
                <a:gd name="T55" fmla="*/ 302 h 341"/>
                <a:gd name="T56" fmla="*/ 11 w 119"/>
                <a:gd name="T57" fmla="*/ 320 h 341"/>
                <a:gd name="T58" fmla="*/ 25 w 119"/>
                <a:gd name="T59" fmla="*/ 333 h 341"/>
                <a:gd name="T60" fmla="*/ 46 w 119"/>
                <a:gd name="T61" fmla="*/ 341 h 341"/>
                <a:gd name="T62" fmla="*/ 67 w 119"/>
                <a:gd name="T63" fmla="*/ 339 h 341"/>
                <a:gd name="T64" fmla="*/ 85 w 119"/>
                <a:gd name="T65" fmla="*/ 330 h 341"/>
                <a:gd name="T66" fmla="*/ 98 w 119"/>
                <a:gd name="T67" fmla="*/ 316 h 341"/>
                <a:gd name="T68" fmla="*/ 104 w 119"/>
                <a:gd name="T69" fmla="*/ 29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9" h="341">
                  <a:moveTo>
                    <a:pt x="104" y="296"/>
                  </a:moveTo>
                  <a:lnTo>
                    <a:pt x="110" y="256"/>
                  </a:lnTo>
                  <a:lnTo>
                    <a:pt x="115" y="222"/>
                  </a:lnTo>
                  <a:lnTo>
                    <a:pt x="118" y="189"/>
                  </a:lnTo>
                  <a:lnTo>
                    <a:pt x="119" y="153"/>
                  </a:lnTo>
                  <a:lnTo>
                    <a:pt x="119" y="112"/>
                  </a:lnTo>
                  <a:lnTo>
                    <a:pt x="119" y="94"/>
                  </a:lnTo>
                  <a:lnTo>
                    <a:pt x="119" y="81"/>
                  </a:lnTo>
                  <a:lnTo>
                    <a:pt x="119" y="67"/>
                  </a:lnTo>
                  <a:lnTo>
                    <a:pt x="118" y="49"/>
                  </a:lnTo>
                  <a:lnTo>
                    <a:pt x="113" y="30"/>
                  </a:lnTo>
                  <a:lnTo>
                    <a:pt x="100" y="14"/>
                  </a:lnTo>
                  <a:lnTo>
                    <a:pt x="83" y="3"/>
                  </a:lnTo>
                  <a:lnTo>
                    <a:pt x="63" y="0"/>
                  </a:lnTo>
                  <a:lnTo>
                    <a:pt x="42" y="5"/>
                  </a:lnTo>
                  <a:lnTo>
                    <a:pt x="25" y="17"/>
                  </a:lnTo>
                  <a:lnTo>
                    <a:pt x="15" y="34"/>
                  </a:lnTo>
                  <a:lnTo>
                    <a:pt x="12" y="55"/>
                  </a:lnTo>
                  <a:lnTo>
                    <a:pt x="14" y="70"/>
                  </a:lnTo>
                  <a:lnTo>
                    <a:pt x="14" y="84"/>
                  </a:lnTo>
                  <a:lnTo>
                    <a:pt x="14" y="95"/>
                  </a:lnTo>
                  <a:lnTo>
                    <a:pt x="14" y="112"/>
                  </a:lnTo>
                  <a:lnTo>
                    <a:pt x="14" y="150"/>
                  </a:lnTo>
                  <a:lnTo>
                    <a:pt x="12" y="183"/>
                  </a:lnTo>
                  <a:lnTo>
                    <a:pt x="9" y="213"/>
                  </a:lnTo>
                  <a:lnTo>
                    <a:pt x="5" y="246"/>
                  </a:lnTo>
                  <a:lnTo>
                    <a:pt x="0" y="283"/>
                  </a:lnTo>
                  <a:lnTo>
                    <a:pt x="2" y="302"/>
                  </a:lnTo>
                  <a:lnTo>
                    <a:pt x="11" y="320"/>
                  </a:lnTo>
                  <a:lnTo>
                    <a:pt x="25" y="333"/>
                  </a:lnTo>
                  <a:lnTo>
                    <a:pt x="46" y="341"/>
                  </a:lnTo>
                  <a:lnTo>
                    <a:pt x="67" y="339"/>
                  </a:lnTo>
                  <a:lnTo>
                    <a:pt x="85" y="330"/>
                  </a:lnTo>
                  <a:lnTo>
                    <a:pt x="98" y="316"/>
                  </a:lnTo>
                  <a:lnTo>
                    <a:pt x="104" y="2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gray">
            <a:xfrm>
              <a:off x="7081838" y="3540125"/>
              <a:ext cx="349250" cy="573088"/>
            </a:xfrm>
            <a:custGeom>
              <a:avLst/>
              <a:gdLst>
                <a:gd name="T0" fmla="*/ 219 w 220"/>
                <a:gd name="T1" fmla="*/ 296 h 361"/>
                <a:gd name="T2" fmla="*/ 199 w 220"/>
                <a:gd name="T3" fmla="*/ 232 h 361"/>
                <a:gd name="T4" fmla="*/ 178 w 220"/>
                <a:gd name="T5" fmla="*/ 174 h 361"/>
                <a:gd name="T6" fmla="*/ 155 w 220"/>
                <a:gd name="T7" fmla="*/ 122 h 361"/>
                <a:gd name="T8" fmla="*/ 128 w 220"/>
                <a:gd name="T9" fmla="*/ 73 h 361"/>
                <a:gd name="T10" fmla="*/ 98 w 220"/>
                <a:gd name="T11" fmla="*/ 23 h 361"/>
                <a:gd name="T12" fmla="*/ 86 w 220"/>
                <a:gd name="T13" fmla="*/ 12 h 361"/>
                <a:gd name="T14" fmla="*/ 73 w 220"/>
                <a:gd name="T15" fmla="*/ 3 h 361"/>
                <a:gd name="T16" fmla="*/ 57 w 220"/>
                <a:gd name="T17" fmla="*/ 0 h 361"/>
                <a:gd name="T18" fmla="*/ 40 w 220"/>
                <a:gd name="T19" fmla="*/ 1 h 361"/>
                <a:gd name="T20" fmla="*/ 25 w 220"/>
                <a:gd name="T21" fmla="*/ 7 h 361"/>
                <a:gd name="T22" fmla="*/ 12 w 220"/>
                <a:gd name="T23" fmla="*/ 17 h 361"/>
                <a:gd name="T24" fmla="*/ 5 w 220"/>
                <a:gd name="T25" fmla="*/ 32 h 361"/>
                <a:gd name="T26" fmla="*/ 0 w 220"/>
                <a:gd name="T27" fmla="*/ 47 h 361"/>
                <a:gd name="T28" fmla="*/ 2 w 220"/>
                <a:gd name="T29" fmla="*/ 64 h 361"/>
                <a:gd name="T30" fmla="*/ 7 w 220"/>
                <a:gd name="T31" fmla="*/ 78 h 361"/>
                <a:gd name="T32" fmla="*/ 34 w 220"/>
                <a:gd name="T33" fmla="*/ 122 h 361"/>
                <a:gd name="T34" fmla="*/ 58 w 220"/>
                <a:gd name="T35" fmla="*/ 165 h 361"/>
                <a:gd name="T36" fmla="*/ 79 w 220"/>
                <a:gd name="T37" fmla="*/ 212 h 361"/>
                <a:gd name="T38" fmla="*/ 98 w 220"/>
                <a:gd name="T39" fmla="*/ 264 h 361"/>
                <a:gd name="T40" fmla="*/ 116 w 220"/>
                <a:gd name="T41" fmla="*/ 321 h 361"/>
                <a:gd name="T42" fmla="*/ 122 w 220"/>
                <a:gd name="T43" fmla="*/ 337 h 361"/>
                <a:gd name="T44" fmla="*/ 134 w 220"/>
                <a:gd name="T45" fmla="*/ 349 h 361"/>
                <a:gd name="T46" fmla="*/ 147 w 220"/>
                <a:gd name="T47" fmla="*/ 357 h 361"/>
                <a:gd name="T48" fmla="*/ 164 w 220"/>
                <a:gd name="T49" fmla="*/ 361 h 361"/>
                <a:gd name="T50" fmla="*/ 180 w 220"/>
                <a:gd name="T51" fmla="*/ 359 h 361"/>
                <a:gd name="T52" fmla="*/ 195 w 220"/>
                <a:gd name="T53" fmla="*/ 352 h 361"/>
                <a:gd name="T54" fmla="*/ 208 w 220"/>
                <a:gd name="T55" fmla="*/ 342 h 361"/>
                <a:gd name="T56" fmla="*/ 216 w 220"/>
                <a:gd name="T57" fmla="*/ 328 h 361"/>
                <a:gd name="T58" fmla="*/ 220 w 220"/>
                <a:gd name="T59" fmla="*/ 312 h 361"/>
                <a:gd name="T60" fmla="*/ 219 w 220"/>
                <a:gd name="T61" fmla="*/ 296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0" h="361">
                  <a:moveTo>
                    <a:pt x="219" y="296"/>
                  </a:moveTo>
                  <a:lnTo>
                    <a:pt x="199" y="232"/>
                  </a:lnTo>
                  <a:lnTo>
                    <a:pt x="178" y="174"/>
                  </a:lnTo>
                  <a:lnTo>
                    <a:pt x="155" y="122"/>
                  </a:lnTo>
                  <a:lnTo>
                    <a:pt x="128" y="73"/>
                  </a:lnTo>
                  <a:lnTo>
                    <a:pt x="98" y="23"/>
                  </a:lnTo>
                  <a:lnTo>
                    <a:pt x="86" y="12"/>
                  </a:lnTo>
                  <a:lnTo>
                    <a:pt x="73" y="3"/>
                  </a:lnTo>
                  <a:lnTo>
                    <a:pt x="57" y="0"/>
                  </a:lnTo>
                  <a:lnTo>
                    <a:pt x="40" y="1"/>
                  </a:lnTo>
                  <a:lnTo>
                    <a:pt x="25" y="7"/>
                  </a:lnTo>
                  <a:lnTo>
                    <a:pt x="12" y="17"/>
                  </a:lnTo>
                  <a:lnTo>
                    <a:pt x="5" y="32"/>
                  </a:lnTo>
                  <a:lnTo>
                    <a:pt x="0" y="47"/>
                  </a:lnTo>
                  <a:lnTo>
                    <a:pt x="2" y="64"/>
                  </a:lnTo>
                  <a:lnTo>
                    <a:pt x="7" y="78"/>
                  </a:lnTo>
                  <a:lnTo>
                    <a:pt x="34" y="122"/>
                  </a:lnTo>
                  <a:lnTo>
                    <a:pt x="58" y="165"/>
                  </a:lnTo>
                  <a:lnTo>
                    <a:pt x="79" y="212"/>
                  </a:lnTo>
                  <a:lnTo>
                    <a:pt x="98" y="264"/>
                  </a:lnTo>
                  <a:lnTo>
                    <a:pt x="116" y="321"/>
                  </a:lnTo>
                  <a:lnTo>
                    <a:pt x="122" y="337"/>
                  </a:lnTo>
                  <a:lnTo>
                    <a:pt x="134" y="349"/>
                  </a:lnTo>
                  <a:lnTo>
                    <a:pt x="147" y="357"/>
                  </a:lnTo>
                  <a:lnTo>
                    <a:pt x="164" y="361"/>
                  </a:lnTo>
                  <a:lnTo>
                    <a:pt x="180" y="359"/>
                  </a:lnTo>
                  <a:lnTo>
                    <a:pt x="195" y="352"/>
                  </a:lnTo>
                  <a:lnTo>
                    <a:pt x="208" y="342"/>
                  </a:lnTo>
                  <a:lnTo>
                    <a:pt x="216" y="328"/>
                  </a:lnTo>
                  <a:lnTo>
                    <a:pt x="220" y="312"/>
                  </a:lnTo>
                  <a:lnTo>
                    <a:pt x="219" y="2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gray">
            <a:xfrm>
              <a:off x="5751513" y="3940175"/>
              <a:ext cx="558800" cy="166688"/>
            </a:xfrm>
            <a:custGeom>
              <a:avLst/>
              <a:gdLst>
                <a:gd name="T0" fmla="*/ 298 w 352"/>
                <a:gd name="T1" fmla="*/ 0 h 105"/>
                <a:gd name="T2" fmla="*/ 53 w 352"/>
                <a:gd name="T3" fmla="*/ 0 h 105"/>
                <a:gd name="T4" fmla="*/ 32 w 352"/>
                <a:gd name="T5" fmla="*/ 5 h 105"/>
                <a:gd name="T6" fmla="*/ 15 w 352"/>
                <a:gd name="T7" fmla="*/ 15 h 105"/>
                <a:gd name="T8" fmla="*/ 4 w 352"/>
                <a:gd name="T9" fmla="*/ 32 h 105"/>
                <a:gd name="T10" fmla="*/ 0 w 352"/>
                <a:gd name="T11" fmla="*/ 52 h 105"/>
                <a:gd name="T12" fmla="*/ 4 w 352"/>
                <a:gd name="T13" fmla="*/ 73 h 105"/>
                <a:gd name="T14" fmla="*/ 15 w 352"/>
                <a:gd name="T15" fmla="*/ 90 h 105"/>
                <a:gd name="T16" fmla="*/ 32 w 352"/>
                <a:gd name="T17" fmla="*/ 100 h 105"/>
                <a:gd name="T18" fmla="*/ 53 w 352"/>
                <a:gd name="T19" fmla="*/ 105 h 105"/>
                <a:gd name="T20" fmla="*/ 298 w 352"/>
                <a:gd name="T21" fmla="*/ 105 h 105"/>
                <a:gd name="T22" fmla="*/ 319 w 352"/>
                <a:gd name="T23" fmla="*/ 100 h 105"/>
                <a:gd name="T24" fmla="*/ 336 w 352"/>
                <a:gd name="T25" fmla="*/ 90 h 105"/>
                <a:gd name="T26" fmla="*/ 348 w 352"/>
                <a:gd name="T27" fmla="*/ 73 h 105"/>
                <a:gd name="T28" fmla="*/ 352 w 352"/>
                <a:gd name="T29" fmla="*/ 52 h 105"/>
                <a:gd name="T30" fmla="*/ 348 w 352"/>
                <a:gd name="T31" fmla="*/ 32 h 105"/>
                <a:gd name="T32" fmla="*/ 336 w 352"/>
                <a:gd name="T33" fmla="*/ 15 h 105"/>
                <a:gd name="T34" fmla="*/ 319 w 352"/>
                <a:gd name="T35" fmla="*/ 5 h 105"/>
                <a:gd name="T36" fmla="*/ 298 w 352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5">
                  <a:moveTo>
                    <a:pt x="298" y="0"/>
                  </a:moveTo>
                  <a:lnTo>
                    <a:pt x="53" y="0"/>
                  </a:lnTo>
                  <a:lnTo>
                    <a:pt x="32" y="5"/>
                  </a:lnTo>
                  <a:lnTo>
                    <a:pt x="15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5" y="90"/>
                  </a:lnTo>
                  <a:lnTo>
                    <a:pt x="32" y="100"/>
                  </a:lnTo>
                  <a:lnTo>
                    <a:pt x="53" y="105"/>
                  </a:lnTo>
                  <a:lnTo>
                    <a:pt x="298" y="105"/>
                  </a:lnTo>
                  <a:lnTo>
                    <a:pt x="319" y="100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5"/>
                  </a:lnTo>
                  <a:lnTo>
                    <a:pt x="319" y="5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gray">
            <a:xfrm>
              <a:off x="7310438" y="5021263"/>
              <a:ext cx="560388" cy="166688"/>
            </a:xfrm>
            <a:custGeom>
              <a:avLst/>
              <a:gdLst>
                <a:gd name="T0" fmla="*/ 299 w 353"/>
                <a:gd name="T1" fmla="*/ 0 h 105"/>
                <a:gd name="T2" fmla="*/ 54 w 353"/>
                <a:gd name="T3" fmla="*/ 0 h 105"/>
                <a:gd name="T4" fmla="*/ 33 w 353"/>
                <a:gd name="T5" fmla="*/ 5 h 105"/>
                <a:gd name="T6" fmla="*/ 17 w 353"/>
                <a:gd name="T7" fmla="*/ 17 h 105"/>
                <a:gd name="T8" fmla="*/ 5 w 353"/>
                <a:gd name="T9" fmla="*/ 33 h 105"/>
                <a:gd name="T10" fmla="*/ 0 w 353"/>
                <a:gd name="T11" fmla="*/ 52 h 105"/>
                <a:gd name="T12" fmla="*/ 5 w 353"/>
                <a:gd name="T13" fmla="*/ 73 h 105"/>
                <a:gd name="T14" fmla="*/ 17 w 353"/>
                <a:gd name="T15" fmla="*/ 90 h 105"/>
                <a:gd name="T16" fmla="*/ 33 w 353"/>
                <a:gd name="T17" fmla="*/ 102 h 105"/>
                <a:gd name="T18" fmla="*/ 54 w 353"/>
                <a:gd name="T19" fmla="*/ 105 h 105"/>
                <a:gd name="T20" fmla="*/ 299 w 353"/>
                <a:gd name="T21" fmla="*/ 105 h 105"/>
                <a:gd name="T22" fmla="*/ 320 w 353"/>
                <a:gd name="T23" fmla="*/ 102 h 105"/>
                <a:gd name="T24" fmla="*/ 336 w 353"/>
                <a:gd name="T25" fmla="*/ 90 h 105"/>
                <a:gd name="T26" fmla="*/ 348 w 353"/>
                <a:gd name="T27" fmla="*/ 73 h 105"/>
                <a:gd name="T28" fmla="*/ 353 w 353"/>
                <a:gd name="T29" fmla="*/ 52 h 105"/>
                <a:gd name="T30" fmla="*/ 348 w 353"/>
                <a:gd name="T31" fmla="*/ 33 h 105"/>
                <a:gd name="T32" fmla="*/ 336 w 353"/>
                <a:gd name="T33" fmla="*/ 17 h 105"/>
                <a:gd name="T34" fmla="*/ 320 w 353"/>
                <a:gd name="T35" fmla="*/ 5 h 105"/>
                <a:gd name="T36" fmla="*/ 299 w 353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3" h="105">
                  <a:moveTo>
                    <a:pt x="299" y="0"/>
                  </a:moveTo>
                  <a:lnTo>
                    <a:pt x="54" y="0"/>
                  </a:lnTo>
                  <a:lnTo>
                    <a:pt x="33" y="5"/>
                  </a:lnTo>
                  <a:lnTo>
                    <a:pt x="17" y="17"/>
                  </a:lnTo>
                  <a:lnTo>
                    <a:pt x="5" y="33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7" y="90"/>
                  </a:lnTo>
                  <a:lnTo>
                    <a:pt x="33" y="102"/>
                  </a:lnTo>
                  <a:lnTo>
                    <a:pt x="54" y="105"/>
                  </a:lnTo>
                  <a:lnTo>
                    <a:pt x="299" y="105"/>
                  </a:lnTo>
                  <a:lnTo>
                    <a:pt x="320" y="102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3" y="52"/>
                  </a:lnTo>
                  <a:lnTo>
                    <a:pt x="348" y="33"/>
                  </a:lnTo>
                  <a:lnTo>
                    <a:pt x="336" y="17"/>
                  </a:lnTo>
                  <a:lnTo>
                    <a:pt x="320" y="5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gray">
            <a:xfrm>
              <a:off x="622301" y="3733800"/>
              <a:ext cx="392113" cy="762000"/>
            </a:xfrm>
            <a:custGeom>
              <a:avLst/>
              <a:gdLst>
                <a:gd name="T0" fmla="*/ 0 w 247"/>
                <a:gd name="T1" fmla="*/ 480 h 480"/>
                <a:gd name="T2" fmla="*/ 87 w 247"/>
                <a:gd name="T3" fmla="*/ 0 h 480"/>
                <a:gd name="T4" fmla="*/ 247 w 247"/>
                <a:gd name="T5" fmla="*/ 0 h 480"/>
                <a:gd name="T6" fmla="*/ 161 w 247"/>
                <a:gd name="T7" fmla="*/ 480 h 480"/>
                <a:gd name="T8" fmla="*/ 0 w 247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480">
                  <a:moveTo>
                    <a:pt x="0" y="480"/>
                  </a:moveTo>
                  <a:lnTo>
                    <a:pt x="87" y="0"/>
                  </a:lnTo>
                  <a:lnTo>
                    <a:pt x="247" y="0"/>
                  </a:lnTo>
                  <a:lnTo>
                    <a:pt x="161" y="480"/>
                  </a:lnTo>
                  <a:lnTo>
                    <a:pt x="0" y="48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gray">
            <a:xfrm>
              <a:off x="968376" y="3925888"/>
              <a:ext cx="679450" cy="569913"/>
            </a:xfrm>
            <a:custGeom>
              <a:avLst/>
              <a:gdLst>
                <a:gd name="T0" fmla="*/ 62 w 428"/>
                <a:gd name="T1" fmla="*/ 11 h 359"/>
                <a:gd name="T2" fmla="*/ 190 w 428"/>
                <a:gd name="T3" fmla="*/ 11 h 359"/>
                <a:gd name="T4" fmla="*/ 181 w 428"/>
                <a:gd name="T5" fmla="*/ 64 h 359"/>
                <a:gd name="T6" fmla="*/ 205 w 428"/>
                <a:gd name="T7" fmla="*/ 42 h 359"/>
                <a:gd name="T8" fmla="*/ 228 w 428"/>
                <a:gd name="T9" fmla="*/ 24 h 359"/>
                <a:gd name="T10" fmla="*/ 254 w 428"/>
                <a:gd name="T11" fmla="*/ 11 h 359"/>
                <a:gd name="T12" fmla="*/ 282 w 428"/>
                <a:gd name="T13" fmla="*/ 3 h 359"/>
                <a:gd name="T14" fmla="*/ 312 w 428"/>
                <a:gd name="T15" fmla="*/ 0 h 359"/>
                <a:gd name="T16" fmla="*/ 344 w 428"/>
                <a:gd name="T17" fmla="*/ 3 h 359"/>
                <a:gd name="T18" fmla="*/ 371 w 428"/>
                <a:gd name="T19" fmla="*/ 11 h 359"/>
                <a:gd name="T20" fmla="*/ 393 w 428"/>
                <a:gd name="T21" fmla="*/ 23 h 359"/>
                <a:gd name="T22" fmla="*/ 410 w 428"/>
                <a:gd name="T23" fmla="*/ 39 h 359"/>
                <a:gd name="T24" fmla="*/ 420 w 428"/>
                <a:gd name="T25" fmla="*/ 61 h 359"/>
                <a:gd name="T26" fmla="*/ 426 w 428"/>
                <a:gd name="T27" fmla="*/ 87 h 359"/>
                <a:gd name="T28" fmla="*/ 428 w 428"/>
                <a:gd name="T29" fmla="*/ 116 h 359"/>
                <a:gd name="T30" fmla="*/ 423 w 428"/>
                <a:gd name="T31" fmla="*/ 151 h 359"/>
                <a:gd name="T32" fmla="*/ 386 w 428"/>
                <a:gd name="T33" fmla="*/ 359 h 359"/>
                <a:gd name="T34" fmla="*/ 245 w 428"/>
                <a:gd name="T35" fmla="*/ 359 h 359"/>
                <a:gd name="T36" fmla="*/ 277 w 428"/>
                <a:gd name="T37" fmla="*/ 176 h 359"/>
                <a:gd name="T38" fmla="*/ 280 w 428"/>
                <a:gd name="T39" fmla="*/ 158 h 359"/>
                <a:gd name="T40" fmla="*/ 279 w 428"/>
                <a:gd name="T41" fmla="*/ 143 h 359"/>
                <a:gd name="T42" fmla="*/ 276 w 428"/>
                <a:gd name="T43" fmla="*/ 130 h 359"/>
                <a:gd name="T44" fmla="*/ 269 w 428"/>
                <a:gd name="T45" fmla="*/ 119 h 359"/>
                <a:gd name="T46" fmla="*/ 257 w 428"/>
                <a:gd name="T47" fmla="*/ 112 h 359"/>
                <a:gd name="T48" fmla="*/ 240 w 428"/>
                <a:gd name="T49" fmla="*/ 111 h 359"/>
                <a:gd name="T50" fmla="*/ 220 w 428"/>
                <a:gd name="T51" fmla="*/ 112 h 359"/>
                <a:gd name="T52" fmla="*/ 205 w 428"/>
                <a:gd name="T53" fmla="*/ 119 h 359"/>
                <a:gd name="T54" fmla="*/ 193 w 428"/>
                <a:gd name="T55" fmla="*/ 130 h 359"/>
                <a:gd name="T56" fmla="*/ 184 w 428"/>
                <a:gd name="T57" fmla="*/ 143 h 359"/>
                <a:gd name="T58" fmla="*/ 176 w 428"/>
                <a:gd name="T59" fmla="*/ 161 h 359"/>
                <a:gd name="T60" fmla="*/ 172 w 428"/>
                <a:gd name="T61" fmla="*/ 182 h 359"/>
                <a:gd name="T62" fmla="*/ 141 w 428"/>
                <a:gd name="T63" fmla="*/ 359 h 359"/>
                <a:gd name="T64" fmla="*/ 0 w 428"/>
                <a:gd name="T65" fmla="*/ 359 h 359"/>
                <a:gd name="T66" fmla="*/ 62 w 428"/>
                <a:gd name="T67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8" h="359">
                  <a:moveTo>
                    <a:pt x="62" y="11"/>
                  </a:moveTo>
                  <a:lnTo>
                    <a:pt x="190" y="11"/>
                  </a:lnTo>
                  <a:lnTo>
                    <a:pt x="181" y="64"/>
                  </a:lnTo>
                  <a:lnTo>
                    <a:pt x="205" y="42"/>
                  </a:lnTo>
                  <a:lnTo>
                    <a:pt x="228" y="24"/>
                  </a:lnTo>
                  <a:lnTo>
                    <a:pt x="254" y="11"/>
                  </a:lnTo>
                  <a:lnTo>
                    <a:pt x="282" y="3"/>
                  </a:lnTo>
                  <a:lnTo>
                    <a:pt x="312" y="0"/>
                  </a:lnTo>
                  <a:lnTo>
                    <a:pt x="344" y="3"/>
                  </a:lnTo>
                  <a:lnTo>
                    <a:pt x="371" y="11"/>
                  </a:lnTo>
                  <a:lnTo>
                    <a:pt x="393" y="23"/>
                  </a:lnTo>
                  <a:lnTo>
                    <a:pt x="410" y="39"/>
                  </a:lnTo>
                  <a:lnTo>
                    <a:pt x="420" y="61"/>
                  </a:lnTo>
                  <a:lnTo>
                    <a:pt x="426" y="87"/>
                  </a:lnTo>
                  <a:lnTo>
                    <a:pt x="428" y="116"/>
                  </a:lnTo>
                  <a:lnTo>
                    <a:pt x="423" y="151"/>
                  </a:lnTo>
                  <a:lnTo>
                    <a:pt x="386" y="359"/>
                  </a:lnTo>
                  <a:lnTo>
                    <a:pt x="245" y="359"/>
                  </a:lnTo>
                  <a:lnTo>
                    <a:pt x="277" y="176"/>
                  </a:lnTo>
                  <a:lnTo>
                    <a:pt x="280" y="158"/>
                  </a:lnTo>
                  <a:lnTo>
                    <a:pt x="279" y="143"/>
                  </a:lnTo>
                  <a:lnTo>
                    <a:pt x="276" y="130"/>
                  </a:lnTo>
                  <a:lnTo>
                    <a:pt x="269" y="119"/>
                  </a:lnTo>
                  <a:lnTo>
                    <a:pt x="257" y="112"/>
                  </a:lnTo>
                  <a:lnTo>
                    <a:pt x="240" y="111"/>
                  </a:lnTo>
                  <a:lnTo>
                    <a:pt x="220" y="112"/>
                  </a:lnTo>
                  <a:lnTo>
                    <a:pt x="205" y="119"/>
                  </a:lnTo>
                  <a:lnTo>
                    <a:pt x="193" y="130"/>
                  </a:lnTo>
                  <a:lnTo>
                    <a:pt x="184" y="143"/>
                  </a:lnTo>
                  <a:lnTo>
                    <a:pt x="176" y="161"/>
                  </a:lnTo>
                  <a:lnTo>
                    <a:pt x="172" y="182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gray">
            <a:xfrm>
              <a:off x="1687513" y="3768725"/>
              <a:ext cx="433388" cy="731838"/>
            </a:xfrm>
            <a:custGeom>
              <a:avLst/>
              <a:gdLst>
                <a:gd name="T0" fmla="*/ 210 w 273"/>
                <a:gd name="T1" fmla="*/ 458 h 461"/>
                <a:gd name="T2" fmla="*/ 157 w 273"/>
                <a:gd name="T3" fmla="*/ 461 h 461"/>
                <a:gd name="T4" fmla="*/ 116 w 273"/>
                <a:gd name="T5" fmla="*/ 461 h 461"/>
                <a:gd name="T6" fmla="*/ 82 w 273"/>
                <a:gd name="T7" fmla="*/ 459 h 461"/>
                <a:gd name="T8" fmla="*/ 56 w 273"/>
                <a:gd name="T9" fmla="*/ 453 h 461"/>
                <a:gd name="T10" fmla="*/ 39 w 273"/>
                <a:gd name="T11" fmla="*/ 446 h 461"/>
                <a:gd name="T12" fmla="*/ 25 w 273"/>
                <a:gd name="T13" fmla="*/ 434 h 461"/>
                <a:gd name="T14" fmla="*/ 19 w 273"/>
                <a:gd name="T15" fmla="*/ 416 h 461"/>
                <a:gd name="T16" fmla="*/ 16 w 273"/>
                <a:gd name="T17" fmla="*/ 395 h 461"/>
                <a:gd name="T18" fmla="*/ 18 w 273"/>
                <a:gd name="T19" fmla="*/ 369 h 461"/>
                <a:gd name="T20" fmla="*/ 24 w 273"/>
                <a:gd name="T21" fmla="*/ 336 h 461"/>
                <a:gd name="T22" fmla="*/ 49 w 273"/>
                <a:gd name="T23" fmla="*/ 189 h 461"/>
                <a:gd name="T24" fmla="*/ 0 w 273"/>
                <a:gd name="T25" fmla="*/ 189 h 461"/>
                <a:gd name="T26" fmla="*/ 13 w 273"/>
                <a:gd name="T27" fmla="*/ 110 h 461"/>
                <a:gd name="T28" fmla="*/ 65 w 273"/>
                <a:gd name="T29" fmla="*/ 110 h 461"/>
                <a:gd name="T30" fmla="*/ 86 w 273"/>
                <a:gd name="T31" fmla="*/ 0 h 461"/>
                <a:gd name="T32" fmla="*/ 224 w 273"/>
                <a:gd name="T33" fmla="*/ 0 h 461"/>
                <a:gd name="T34" fmla="*/ 205 w 273"/>
                <a:gd name="T35" fmla="*/ 110 h 461"/>
                <a:gd name="T36" fmla="*/ 273 w 273"/>
                <a:gd name="T37" fmla="*/ 110 h 461"/>
                <a:gd name="T38" fmla="*/ 259 w 273"/>
                <a:gd name="T39" fmla="*/ 189 h 461"/>
                <a:gd name="T40" fmla="*/ 190 w 273"/>
                <a:gd name="T41" fmla="*/ 189 h 461"/>
                <a:gd name="T42" fmla="*/ 168 w 273"/>
                <a:gd name="T43" fmla="*/ 317 h 461"/>
                <a:gd name="T44" fmla="*/ 166 w 273"/>
                <a:gd name="T45" fmla="*/ 333 h 461"/>
                <a:gd name="T46" fmla="*/ 166 w 273"/>
                <a:gd name="T47" fmla="*/ 345 h 461"/>
                <a:gd name="T48" fmla="*/ 172 w 273"/>
                <a:gd name="T49" fmla="*/ 354 h 461"/>
                <a:gd name="T50" fmla="*/ 184 w 273"/>
                <a:gd name="T51" fmla="*/ 358 h 461"/>
                <a:gd name="T52" fmla="*/ 205 w 273"/>
                <a:gd name="T53" fmla="*/ 360 h 461"/>
                <a:gd name="T54" fmla="*/ 227 w 273"/>
                <a:gd name="T55" fmla="*/ 360 h 461"/>
                <a:gd name="T56" fmla="*/ 210 w 273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3" h="461">
                  <a:moveTo>
                    <a:pt x="210" y="458"/>
                  </a:moveTo>
                  <a:lnTo>
                    <a:pt x="157" y="461"/>
                  </a:lnTo>
                  <a:lnTo>
                    <a:pt x="116" y="461"/>
                  </a:lnTo>
                  <a:lnTo>
                    <a:pt x="82" y="459"/>
                  </a:lnTo>
                  <a:lnTo>
                    <a:pt x="56" y="453"/>
                  </a:lnTo>
                  <a:lnTo>
                    <a:pt x="39" y="446"/>
                  </a:lnTo>
                  <a:lnTo>
                    <a:pt x="25" y="434"/>
                  </a:lnTo>
                  <a:lnTo>
                    <a:pt x="19" y="416"/>
                  </a:lnTo>
                  <a:lnTo>
                    <a:pt x="16" y="395"/>
                  </a:lnTo>
                  <a:lnTo>
                    <a:pt x="18" y="369"/>
                  </a:lnTo>
                  <a:lnTo>
                    <a:pt x="24" y="336"/>
                  </a:lnTo>
                  <a:lnTo>
                    <a:pt x="49" y="189"/>
                  </a:lnTo>
                  <a:lnTo>
                    <a:pt x="0" y="189"/>
                  </a:lnTo>
                  <a:lnTo>
                    <a:pt x="13" y="110"/>
                  </a:lnTo>
                  <a:lnTo>
                    <a:pt x="65" y="110"/>
                  </a:lnTo>
                  <a:lnTo>
                    <a:pt x="86" y="0"/>
                  </a:lnTo>
                  <a:lnTo>
                    <a:pt x="224" y="0"/>
                  </a:lnTo>
                  <a:lnTo>
                    <a:pt x="205" y="110"/>
                  </a:lnTo>
                  <a:lnTo>
                    <a:pt x="273" y="110"/>
                  </a:lnTo>
                  <a:lnTo>
                    <a:pt x="259" y="189"/>
                  </a:lnTo>
                  <a:lnTo>
                    <a:pt x="190" y="189"/>
                  </a:lnTo>
                  <a:lnTo>
                    <a:pt x="168" y="317"/>
                  </a:lnTo>
                  <a:lnTo>
                    <a:pt x="166" y="333"/>
                  </a:lnTo>
                  <a:lnTo>
                    <a:pt x="166" y="345"/>
                  </a:lnTo>
                  <a:lnTo>
                    <a:pt x="172" y="354"/>
                  </a:lnTo>
                  <a:lnTo>
                    <a:pt x="184" y="358"/>
                  </a:lnTo>
                  <a:lnTo>
                    <a:pt x="205" y="360"/>
                  </a:lnTo>
                  <a:lnTo>
                    <a:pt x="227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 noEditPoints="1"/>
            </p:cNvSpPr>
            <p:nvPr/>
          </p:nvSpPr>
          <p:spPr bwMode="gray">
            <a:xfrm>
              <a:off x="2085976" y="3925888"/>
              <a:ext cx="655638" cy="585788"/>
            </a:xfrm>
            <a:custGeom>
              <a:avLst/>
              <a:gdLst>
                <a:gd name="T0" fmla="*/ 152 w 413"/>
                <a:gd name="T1" fmla="*/ 146 h 369"/>
                <a:gd name="T2" fmla="*/ 158 w 413"/>
                <a:gd name="T3" fmla="*/ 125 h 369"/>
                <a:gd name="T4" fmla="*/ 170 w 413"/>
                <a:gd name="T5" fmla="*/ 109 h 369"/>
                <a:gd name="T6" fmla="*/ 184 w 413"/>
                <a:gd name="T7" fmla="*/ 96 h 369"/>
                <a:gd name="T8" fmla="*/ 205 w 413"/>
                <a:gd name="T9" fmla="*/ 88 h 369"/>
                <a:gd name="T10" fmla="*/ 229 w 413"/>
                <a:gd name="T11" fmla="*/ 85 h 369"/>
                <a:gd name="T12" fmla="*/ 247 w 413"/>
                <a:gd name="T13" fmla="*/ 88 h 369"/>
                <a:gd name="T14" fmla="*/ 263 w 413"/>
                <a:gd name="T15" fmla="*/ 97 h 369"/>
                <a:gd name="T16" fmla="*/ 274 w 413"/>
                <a:gd name="T17" fmla="*/ 111 h 369"/>
                <a:gd name="T18" fmla="*/ 280 w 413"/>
                <a:gd name="T19" fmla="*/ 127 h 369"/>
                <a:gd name="T20" fmla="*/ 280 w 413"/>
                <a:gd name="T21" fmla="*/ 146 h 369"/>
                <a:gd name="T22" fmla="*/ 152 w 413"/>
                <a:gd name="T23" fmla="*/ 146 h 369"/>
                <a:gd name="T24" fmla="*/ 409 w 413"/>
                <a:gd name="T25" fmla="*/ 216 h 369"/>
                <a:gd name="T26" fmla="*/ 413 w 413"/>
                <a:gd name="T27" fmla="*/ 176 h 369"/>
                <a:gd name="T28" fmla="*/ 412 w 413"/>
                <a:gd name="T29" fmla="*/ 139 h 369"/>
                <a:gd name="T30" fmla="*/ 404 w 413"/>
                <a:gd name="T31" fmla="*/ 105 h 369"/>
                <a:gd name="T32" fmla="*/ 391 w 413"/>
                <a:gd name="T33" fmla="*/ 75 h 369"/>
                <a:gd name="T34" fmla="*/ 372 w 413"/>
                <a:gd name="T35" fmla="*/ 50 h 369"/>
                <a:gd name="T36" fmla="*/ 346 w 413"/>
                <a:gd name="T37" fmla="*/ 29 h 369"/>
                <a:gd name="T38" fmla="*/ 315 w 413"/>
                <a:gd name="T39" fmla="*/ 14 h 369"/>
                <a:gd name="T40" fmla="*/ 280 w 413"/>
                <a:gd name="T41" fmla="*/ 3 h 369"/>
                <a:gd name="T42" fmla="*/ 238 w 413"/>
                <a:gd name="T43" fmla="*/ 0 h 369"/>
                <a:gd name="T44" fmla="*/ 196 w 413"/>
                <a:gd name="T45" fmla="*/ 3 h 369"/>
                <a:gd name="T46" fmla="*/ 156 w 413"/>
                <a:gd name="T47" fmla="*/ 14 h 369"/>
                <a:gd name="T48" fmla="*/ 119 w 413"/>
                <a:gd name="T49" fmla="*/ 30 h 369"/>
                <a:gd name="T50" fmla="*/ 85 w 413"/>
                <a:gd name="T51" fmla="*/ 51 h 369"/>
                <a:gd name="T52" fmla="*/ 57 w 413"/>
                <a:gd name="T53" fmla="*/ 79 h 369"/>
                <a:gd name="T54" fmla="*/ 33 w 413"/>
                <a:gd name="T55" fmla="*/ 111 h 369"/>
                <a:gd name="T56" fmla="*/ 14 w 413"/>
                <a:gd name="T57" fmla="*/ 148 h 369"/>
                <a:gd name="T58" fmla="*/ 3 w 413"/>
                <a:gd name="T59" fmla="*/ 188 h 369"/>
                <a:gd name="T60" fmla="*/ 0 w 413"/>
                <a:gd name="T61" fmla="*/ 225 h 369"/>
                <a:gd name="T62" fmla="*/ 3 w 413"/>
                <a:gd name="T63" fmla="*/ 258 h 369"/>
                <a:gd name="T64" fmla="*/ 12 w 413"/>
                <a:gd name="T65" fmla="*/ 287 h 369"/>
                <a:gd name="T66" fmla="*/ 27 w 413"/>
                <a:gd name="T67" fmla="*/ 311 h 369"/>
                <a:gd name="T68" fmla="*/ 48 w 413"/>
                <a:gd name="T69" fmla="*/ 332 h 369"/>
                <a:gd name="T70" fmla="*/ 73 w 413"/>
                <a:gd name="T71" fmla="*/ 348 h 369"/>
                <a:gd name="T72" fmla="*/ 103 w 413"/>
                <a:gd name="T73" fmla="*/ 360 h 369"/>
                <a:gd name="T74" fmla="*/ 137 w 413"/>
                <a:gd name="T75" fmla="*/ 366 h 369"/>
                <a:gd name="T76" fmla="*/ 173 w 413"/>
                <a:gd name="T77" fmla="*/ 369 h 369"/>
                <a:gd name="T78" fmla="*/ 204 w 413"/>
                <a:gd name="T79" fmla="*/ 368 h 369"/>
                <a:gd name="T80" fmla="*/ 236 w 413"/>
                <a:gd name="T81" fmla="*/ 363 h 369"/>
                <a:gd name="T82" fmla="*/ 268 w 413"/>
                <a:gd name="T83" fmla="*/ 356 h 369"/>
                <a:gd name="T84" fmla="*/ 297 w 413"/>
                <a:gd name="T85" fmla="*/ 344 h 369"/>
                <a:gd name="T86" fmla="*/ 326 w 413"/>
                <a:gd name="T87" fmla="*/ 328 h 369"/>
                <a:gd name="T88" fmla="*/ 351 w 413"/>
                <a:gd name="T89" fmla="*/ 308 h 369"/>
                <a:gd name="T90" fmla="*/ 373 w 413"/>
                <a:gd name="T91" fmla="*/ 283 h 369"/>
                <a:gd name="T92" fmla="*/ 391 w 413"/>
                <a:gd name="T93" fmla="*/ 253 h 369"/>
                <a:gd name="T94" fmla="*/ 256 w 413"/>
                <a:gd name="T95" fmla="*/ 253 h 369"/>
                <a:gd name="T96" fmla="*/ 244 w 413"/>
                <a:gd name="T97" fmla="*/ 267 h 369"/>
                <a:gd name="T98" fmla="*/ 229 w 413"/>
                <a:gd name="T99" fmla="*/ 277 h 369"/>
                <a:gd name="T100" fmla="*/ 214 w 413"/>
                <a:gd name="T101" fmla="*/ 282 h 369"/>
                <a:gd name="T102" fmla="*/ 196 w 413"/>
                <a:gd name="T103" fmla="*/ 285 h 369"/>
                <a:gd name="T104" fmla="*/ 176 w 413"/>
                <a:gd name="T105" fmla="*/ 282 h 369"/>
                <a:gd name="T106" fmla="*/ 158 w 413"/>
                <a:gd name="T107" fmla="*/ 271 h 369"/>
                <a:gd name="T108" fmla="*/ 146 w 413"/>
                <a:gd name="T109" fmla="*/ 258 h 369"/>
                <a:gd name="T110" fmla="*/ 138 w 413"/>
                <a:gd name="T111" fmla="*/ 238 h 369"/>
                <a:gd name="T112" fmla="*/ 140 w 413"/>
                <a:gd name="T113" fmla="*/ 216 h 369"/>
                <a:gd name="T114" fmla="*/ 409 w 413"/>
                <a:gd name="T115" fmla="*/ 216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3" h="369">
                  <a:moveTo>
                    <a:pt x="152" y="146"/>
                  </a:moveTo>
                  <a:lnTo>
                    <a:pt x="158" y="125"/>
                  </a:lnTo>
                  <a:lnTo>
                    <a:pt x="170" y="109"/>
                  </a:lnTo>
                  <a:lnTo>
                    <a:pt x="184" y="96"/>
                  </a:lnTo>
                  <a:lnTo>
                    <a:pt x="205" y="88"/>
                  </a:lnTo>
                  <a:lnTo>
                    <a:pt x="229" y="85"/>
                  </a:lnTo>
                  <a:lnTo>
                    <a:pt x="247" y="88"/>
                  </a:lnTo>
                  <a:lnTo>
                    <a:pt x="263" y="97"/>
                  </a:lnTo>
                  <a:lnTo>
                    <a:pt x="274" y="111"/>
                  </a:lnTo>
                  <a:lnTo>
                    <a:pt x="280" y="127"/>
                  </a:lnTo>
                  <a:lnTo>
                    <a:pt x="280" y="146"/>
                  </a:lnTo>
                  <a:lnTo>
                    <a:pt x="152" y="146"/>
                  </a:lnTo>
                  <a:close/>
                  <a:moveTo>
                    <a:pt x="409" y="216"/>
                  </a:moveTo>
                  <a:lnTo>
                    <a:pt x="413" y="176"/>
                  </a:lnTo>
                  <a:lnTo>
                    <a:pt x="412" y="139"/>
                  </a:lnTo>
                  <a:lnTo>
                    <a:pt x="404" y="105"/>
                  </a:lnTo>
                  <a:lnTo>
                    <a:pt x="391" y="75"/>
                  </a:lnTo>
                  <a:lnTo>
                    <a:pt x="372" y="50"/>
                  </a:lnTo>
                  <a:lnTo>
                    <a:pt x="346" y="29"/>
                  </a:lnTo>
                  <a:lnTo>
                    <a:pt x="315" y="14"/>
                  </a:lnTo>
                  <a:lnTo>
                    <a:pt x="280" y="3"/>
                  </a:lnTo>
                  <a:lnTo>
                    <a:pt x="238" y="0"/>
                  </a:lnTo>
                  <a:lnTo>
                    <a:pt x="196" y="3"/>
                  </a:lnTo>
                  <a:lnTo>
                    <a:pt x="156" y="14"/>
                  </a:lnTo>
                  <a:lnTo>
                    <a:pt x="119" y="30"/>
                  </a:lnTo>
                  <a:lnTo>
                    <a:pt x="85" y="51"/>
                  </a:lnTo>
                  <a:lnTo>
                    <a:pt x="57" y="79"/>
                  </a:lnTo>
                  <a:lnTo>
                    <a:pt x="33" y="111"/>
                  </a:lnTo>
                  <a:lnTo>
                    <a:pt x="14" y="148"/>
                  </a:lnTo>
                  <a:lnTo>
                    <a:pt x="3" y="188"/>
                  </a:lnTo>
                  <a:lnTo>
                    <a:pt x="0" y="225"/>
                  </a:lnTo>
                  <a:lnTo>
                    <a:pt x="3" y="258"/>
                  </a:lnTo>
                  <a:lnTo>
                    <a:pt x="12" y="287"/>
                  </a:lnTo>
                  <a:lnTo>
                    <a:pt x="27" y="311"/>
                  </a:lnTo>
                  <a:lnTo>
                    <a:pt x="48" y="332"/>
                  </a:lnTo>
                  <a:lnTo>
                    <a:pt x="73" y="348"/>
                  </a:lnTo>
                  <a:lnTo>
                    <a:pt x="103" y="360"/>
                  </a:lnTo>
                  <a:lnTo>
                    <a:pt x="137" y="366"/>
                  </a:lnTo>
                  <a:lnTo>
                    <a:pt x="173" y="369"/>
                  </a:lnTo>
                  <a:lnTo>
                    <a:pt x="204" y="368"/>
                  </a:lnTo>
                  <a:lnTo>
                    <a:pt x="236" y="363"/>
                  </a:lnTo>
                  <a:lnTo>
                    <a:pt x="268" y="356"/>
                  </a:lnTo>
                  <a:lnTo>
                    <a:pt x="297" y="344"/>
                  </a:lnTo>
                  <a:lnTo>
                    <a:pt x="326" y="328"/>
                  </a:lnTo>
                  <a:lnTo>
                    <a:pt x="351" y="308"/>
                  </a:lnTo>
                  <a:lnTo>
                    <a:pt x="373" y="283"/>
                  </a:lnTo>
                  <a:lnTo>
                    <a:pt x="391" y="253"/>
                  </a:lnTo>
                  <a:lnTo>
                    <a:pt x="256" y="253"/>
                  </a:lnTo>
                  <a:lnTo>
                    <a:pt x="244" y="267"/>
                  </a:lnTo>
                  <a:lnTo>
                    <a:pt x="229" y="277"/>
                  </a:lnTo>
                  <a:lnTo>
                    <a:pt x="214" y="282"/>
                  </a:lnTo>
                  <a:lnTo>
                    <a:pt x="196" y="285"/>
                  </a:lnTo>
                  <a:lnTo>
                    <a:pt x="176" y="282"/>
                  </a:lnTo>
                  <a:lnTo>
                    <a:pt x="158" y="271"/>
                  </a:lnTo>
                  <a:lnTo>
                    <a:pt x="146" y="258"/>
                  </a:lnTo>
                  <a:lnTo>
                    <a:pt x="138" y="238"/>
                  </a:lnTo>
                  <a:lnTo>
                    <a:pt x="140" y="216"/>
                  </a:lnTo>
                  <a:lnTo>
                    <a:pt x="409" y="21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gray">
            <a:xfrm>
              <a:off x="2744788" y="3925888"/>
              <a:ext cx="509588" cy="569913"/>
            </a:xfrm>
            <a:custGeom>
              <a:avLst/>
              <a:gdLst>
                <a:gd name="T0" fmla="*/ 62 w 321"/>
                <a:gd name="T1" fmla="*/ 11 h 359"/>
                <a:gd name="T2" fmla="*/ 190 w 321"/>
                <a:gd name="T3" fmla="*/ 11 h 359"/>
                <a:gd name="T4" fmla="*/ 178 w 321"/>
                <a:gd name="T5" fmla="*/ 81 h 359"/>
                <a:gd name="T6" fmla="*/ 180 w 321"/>
                <a:gd name="T7" fmla="*/ 81 h 359"/>
                <a:gd name="T8" fmla="*/ 199 w 321"/>
                <a:gd name="T9" fmla="*/ 51 h 359"/>
                <a:gd name="T10" fmla="*/ 220 w 321"/>
                <a:gd name="T11" fmla="*/ 29 h 359"/>
                <a:gd name="T12" fmla="*/ 245 w 321"/>
                <a:gd name="T13" fmla="*/ 12 h 359"/>
                <a:gd name="T14" fmla="*/ 272 w 321"/>
                <a:gd name="T15" fmla="*/ 3 h 359"/>
                <a:gd name="T16" fmla="*/ 303 w 321"/>
                <a:gd name="T17" fmla="*/ 0 h 359"/>
                <a:gd name="T18" fmla="*/ 312 w 321"/>
                <a:gd name="T19" fmla="*/ 2 h 359"/>
                <a:gd name="T20" fmla="*/ 321 w 321"/>
                <a:gd name="T21" fmla="*/ 2 h 359"/>
                <a:gd name="T22" fmla="*/ 297 w 321"/>
                <a:gd name="T23" fmla="*/ 140 h 359"/>
                <a:gd name="T24" fmla="*/ 282 w 321"/>
                <a:gd name="T25" fmla="*/ 139 h 359"/>
                <a:gd name="T26" fmla="*/ 269 w 321"/>
                <a:gd name="T27" fmla="*/ 137 h 359"/>
                <a:gd name="T28" fmla="*/ 241 w 321"/>
                <a:gd name="T29" fmla="*/ 139 h 359"/>
                <a:gd name="T30" fmla="*/ 218 w 321"/>
                <a:gd name="T31" fmla="*/ 146 h 359"/>
                <a:gd name="T32" fmla="*/ 199 w 321"/>
                <a:gd name="T33" fmla="*/ 160 h 359"/>
                <a:gd name="T34" fmla="*/ 184 w 321"/>
                <a:gd name="T35" fmla="*/ 179 h 359"/>
                <a:gd name="T36" fmla="*/ 171 w 321"/>
                <a:gd name="T37" fmla="*/ 206 h 359"/>
                <a:gd name="T38" fmla="*/ 163 w 321"/>
                <a:gd name="T39" fmla="*/ 238 h 359"/>
                <a:gd name="T40" fmla="*/ 141 w 321"/>
                <a:gd name="T41" fmla="*/ 359 h 359"/>
                <a:gd name="T42" fmla="*/ 0 w 321"/>
                <a:gd name="T43" fmla="*/ 359 h 359"/>
                <a:gd name="T44" fmla="*/ 62 w 321"/>
                <a:gd name="T45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1" h="359">
                  <a:moveTo>
                    <a:pt x="62" y="11"/>
                  </a:moveTo>
                  <a:lnTo>
                    <a:pt x="190" y="11"/>
                  </a:lnTo>
                  <a:lnTo>
                    <a:pt x="178" y="81"/>
                  </a:lnTo>
                  <a:lnTo>
                    <a:pt x="180" y="81"/>
                  </a:lnTo>
                  <a:lnTo>
                    <a:pt x="199" y="51"/>
                  </a:lnTo>
                  <a:lnTo>
                    <a:pt x="220" y="29"/>
                  </a:lnTo>
                  <a:lnTo>
                    <a:pt x="245" y="12"/>
                  </a:lnTo>
                  <a:lnTo>
                    <a:pt x="272" y="3"/>
                  </a:lnTo>
                  <a:lnTo>
                    <a:pt x="303" y="0"/>
                  </a:lnTo>
                  <a:lnTo>
                    <a:pt x="312" y="2"/>
                  </a:lnTo>
                  <a:lnTo>
                    <a:pt x="321" y="2"/>
                  </a:lnTo>
                  <a:lnTo>
                    <a:pt x="297" y="140"/>
                  </a:lnTo>
                  <a:lnTo>
                    <a:pt x="282" y="139"/>
                  </a:lnTo>
                  <a:lnTo>
                    <a:pt x="269" y="137"/>
                  </a:lnTo>
                  <a:lnTo>
                    <a:pt x="241" y="139"/>
                  </a:lnTo>
                  <a:lnTo>
                    <a:pt x="218" y="146"/>
                  </a:lnTo>
                  <a:lnTo>
                    <a:pt x="199" y="160"/>
                  </a:lnTo>
                  <a:lnTo>
                    <a:pt x="184" y="179"/>
                  </a:lnTo>
                  <a:lnTo>
                    <a:pt x="171" y="206"/>
                  </a:lnTo>
                  <a:lnTo>
                    <a:pt x="163" y="238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gray">
            <a:xfrm>
              <a:off x="3214688" y="3925888"/>
              <a:ext cx="679450" cy="569913"/>
            </a:xfrm>
            <a:custGeom>
              <a:avLst/>
              <a:gdLst>
                <a:gd name="T0" fmla="*/ 62 w 428"/>
                <a:gd name="T1" fmla="*/ 11 h 359"/>
                <a:gd name="T2" fmla="*/ 191 w 428"/>
                <a:gd name="T3" fmla="*/ 11 h 359"/>
                <a:gd name="T4" fmla="*/ 181 w 428"/>
                <a:gd name="T5" fmla="*/ 64 h 359"/>
                <a:gd name="T6" fmla="*/ 205 w 428"/>
                <a:gd name="T7" fmla="*/ 42 h 359"/>
                <a:gd name="T8" fmla="*/ 230 w 428"/>
                <a:gd name="T9" fmla="*/ 24 h 359"/>
                <a:gd name="T10" fmla="*/ 255 w 428"/>
                <a:gd name="T11" fmla="*/ 11 h 359"/>
                <a:gd name="T12" fmla="*/ 282 w 428"/>
                <a:gd name="T13" fmla="*/ 3 h 359"/>
                <a:gd name="T14" fmla="*/ 313 w 428"/>
                <a:gd name="T15" fmla="*/ 0 h 359"/>
                <a:gd name="T16" fmla="*/ 346 w 428"/>
                <a:gd name="T17" fmla="*/ 3 h 359"/>
                <a:gd name="T18" fmla="*/ 373 w 428"/>
                <a:gd name="T19" fmla="*/ 11 h 359"/>
                <a:gd name="T20" fmla="*/ 394 w 428"/>
                <a:gd name="T21" fmla="*/ 23 h 359"/>
                <a:gd name="T22" fmla="*/ 410 w 428"/>
                <a:gd name="T23" fmla="*/ 39 h 359"/>
                <a:gd name="T24" fmla="*/ 422 w 428"/>
                <a:gd name="T25" fmla="*/ 61 h 359"/>
                <a:gd name="T26" fmla="*/ 428 w 428"/>
                <a:gd name="T27" fmla="*/ 87 h 359"/>
                <a:gd name="T28" fmla="*/ 428 w 428"/>
                <a:gd name="T29" fmla="*/ 116 h 359"/>
                <a:gd name="T30" fmla="*/ 423 w 428"/>
                <a:gd name="T31" fmla="*/ 151 h 359"/>
                <a:gd name="T32" fmla="*/ 386 w 428"/>
                <a:gd name="T33" fmla="*/ 359 h 359"/>
                <a:gd name="T34" fmla="*/ 245 w 428"/>
                <a:gd name="T35" fmla="*/ 359 h 359"/>
                <a:gd name="T36" fmla="*/ 278 w 428"/>
                <a:gd name="T37" fmla="*/ 176 h 359"/>
                <a:gd name="T38" fmla="*/ 281 w 428"/>
                <a:gd name="T39" fmla="*/ 158 h 359"/>
                <a:gd name="T40" fmla="*/ 281 w 428"/>
                <a:gd name="T41" fmla="*/ 143 h 359"/>
                <a:gd name="T42" fmla="*/ 276 w 428"/>
                <a:gd name="T43" fmla="*/ 130 h 359"/>
                <a:gd name="T44" fmla="*/ 270 w 428"/>
                <a:gd name="T45" fmla="*/ 119 h 359"/>
                <a:gd name="T46" fmla="*/ 258 w 428"/>
                <a:gd name="T47" fmla="*/ 112 h 359"/>
                <a:gd name="T48" fmla="*/ 240 w 428"/>
                <a:gd name="T49" fmla="*/ 111 h 359"/>
                <a:gd name="T50" fmla="*/ 221 w 428"/>
                <a:gd name="T51" fmla="*/ 112 h 359"/>
                <a:gd name="T52" fmla="*/ 205 w 428"/>
                <a:gd name="T53" fmla="*/ 119 h 359"/>
                <a:gd name="T54" fmla="*/ 193 w 428"/>
                <a:gd name="T55" fmla="*/ 130 h 359"/>
                <a:gd name="T56" fmla="*/ 184 w 428"/>
                <a:gd name="T57" fmla="*/ 143 h 359"/>
                <a:gd name="T58" fmla="*/ 178 w 428"/>
                <a:gd name="T59" fmla="*/ 161 h 359"/>
                <a:gd name="T60" fmla="*/ 172 w 428"/>
                <a:gd name="T61" fmla="*/ 182 h 359"/>
                <a:gd name="T62" fmla="*/ 141 w 428"/>
                <a:gd name="T63" fmla="*/ 359 h 359"/>
                <a:gd name="T64" fmla="*/ 0 w 428"/>
                <a:gd name="T65" fmla="*/ 359 h 359"/>
                <a:gd name="T66" fmla="*/ 62 w 428"/>
                <a:gd name="T67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8" h="359">
                  <a:moveTo>
                    <a:pt x="62" y="11"/>
                  </a:moveTo>
                  <a:lnTo>
                    <a:pt x="191" y="11"/>
                  </a:lnTo>
                  <a:lnTo>
                    <a:pt x="181" y="64"/>
                  </a:lnTo>
                  <a:lnTo>
                    <a:pt x="205" y="42"/>
                  </a:lnTo>
                  <a:lnTo>
                    <a:pt x="230" y="24"/>
                  </a:lnTo>
                  <a:lnTo>
                    <a:pt x="255" y="11"/>
                  </a:lnTo>
                  <a:lnTo>
                    <a:pt x="282" y="3"/>
                  </a:lnTo>
                  <a:lnTo>
                    <a:pt x="313" y="0"/>
                  </a:lnTo>
                  <a:lnTo>
                    <a:pt x="346" y="3"/>
                  </a:lnTo>
                  <a:lnTo>
                    <a:pt x="373" y="11"/>
                  </a:lnTo>
                  <a:lnTo>
                    <a:pt x="394" y="23"/>
                  </a:lnTo>
                  <a:lnTo>
                    <a:pt x="410" y="39"/>
                  </a:lnTo>
                  <a:lnTo>
                    <a:pt x="422" y="61"/>
                  </a:lnTo>
                  <a:lnTo>
                    <a:pt x="428" y="87"/>
                  </a:lnTo>
                  <a:lnTo>
                    <a:pt x="428" y="116"/>
                  </a:lnTo>
                  <a:lnTo>
                    <a:pt x="423" y="151"/>
                  </a:lnTo>
                  <a:lnTo>
                    <a:pt x="386" y="359"/>
                  </a:lnTo>
                  <a:lnTo>
                    <a:pt x="245" y="359"/>
                  </a:lnTo>
                  <a:lnTo>
                    <a:pt x="278" y="176"/>
                  </a:lnTo>
                  <a:lnTo>
                    <a:pt x="281" y="158"/>
                  </a:lnTo>
                  <a:lnTo>
                    <a:pt x="281" y="143"/>
                  </a:lnTo>
                  <a:lnTo>
                    <a:pt x="276" y="130"/>
                  </a:lnTo>
                  <a:lnTo>
                    <a:pt x="270" y="119"/>
                  </a:lnTo>
                  <a:lnTo>
                    <a:pt x="258" y="112"/>
                  </a:lnTo>
                  <a:lnTo>
                    <a:pt x="240" y="111"/>
                  </a:lnTo>
                  <a:lnTo>
                    <a:pt x="221" y="112"/>
                  </a:lnTo>
                  <a:lnTo>
                    <a:pt x="205" y="119"/>
                  </a:lnTo>
                  <a:lnTo>
                    <a:pt x="193" y="130"/>
                  </a:lnTo>
                  <a:lnTo>
                    <a:pt x="184" y="143"/>
                  </a:lnTo>
                  <a:lnTo>
                    <a:pt x="178" y="161"/>
                  </a:lnTo>
                  <a:lnTo>
                    <a:pt x="172" y="182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Freeform 35"/>
            <p:cNvSpPr>
              <a:spLocks noEditPoints="1"/>
            </p:cNvSpPr>
            <p:nvPr/>
          </p:nvSpPr>
          <p:spPr bwMode="gray">
            <a:xfrm>
              <a:off x="3919538" y="3925888"/>
              <a:ext cx="658813" cy="585788"/>
            </a:xfrm>
            <a:custGeom>
              <a:avLst/>
              <a:gdLst>
                <a:gd name="T0" fmla="*/ 153 w 415"/>
                <a:gd name="T1" fmla="*/ 146 h 369"/>
                <a:gd name="T2" fmla="*/ 159 w 415"/>
                <a:gd name="T3" fmla="*/ 125 h 369"/>
                <a:gd name="T4" fmla="*/ 171 w 415"/>
                <a:gd name="T5" fmla="*/ 109 h 369"/>
                <a:gd name="T6" fmla="*/ 186 w 415"/>
                <a:gd name="T7" fmla="*/ 96 h 369"/>
                <a:gd name="T8" fmla="*/ 205 w 415"/>
                <a:gd name="T9" fmla="*/ 88 h 369"/>
                <a:gd name="T10" fmla="*/ 229 w 415"/>
                <a:gd name="T11" fmla="*/ 85 h 369"/>
                <a:gd name="T12" fmla="*/ 248 w 415"/>
                <a:gd name="T13" fmla="*/ 88 h 369"/>
                <a:gd name="T14" fmla="*/ 263 w 415"/>
                <a:gd name="T15" fmla="*/ 97 h 369"/>
                <a:gd name="T16" fmla="*/ 275 w 415"/>
                <a:gd name="T17" fmla="*/ 111 h 369"/>
                <a:gd name="T18" fmla="*/ 281 w 415"/>
                <a:gd name="T19" fmla="*/ 127 h 369"/>
                <a:gd name="T20" fmla="*/ 281 w 415"/>
                <a:gd name="T21" fmla="*/ 146 h 369"/>
                <a:gd name="T22" fmla="*/ 153 w 415"/>
                <a:gd name="T23" fmla="*/ 146 h 369"/>
                <a:gd name="T24" fmla="*/ 409 w 415"/>
                <a:gd name="T25" fmla="*/ 216 h 369"/>
                <a:gd name="T26" fmla="*/ 415 w 415"/>
                <a:gd name="T27" fmla="*/ 176 h 369"/>
                <a:gd name="T28" fmla="*/ 413 w 415"/>
                <a:gd name="T29" fmla="*/ 139 h 369"/>
                <a:gd name="T30" fmla="*/ 406 w 415"/>
                <a:gd name="T31" fmla="*/ 105 h 369"/>
                <a:gd name="T32" fmla="*/ 393 w 415"/>
                <a:gd name="T33" fmla="*/ 75 h 369"/>
                <a:gd name="T34" fmla="*/ 372 w 415"/>
                <a:gd name="T35" fmla="*/ 50 h 369"/>
                <a:gd name="T36" fmla="*/ 346 w 415"/>
                <a:gd name="T37" fmla="*/ 29 h 369"/>
                <a:gd name="T38" fmla="*/ 317 w 415"/>
                <a:gd name="T39" fmla="*/ 14 h 369"/>
                <a:gd name="T40" fmla="*/ 281 w 415"/>
                <a:gd name="T41" fmla="*/ 3 h 369"/>
                <a:gd name="T42" fmla="*/ 239 w 415"/>
                <a:gd name="T43" fmla="*/ 0 h 369"/>
                <a:gd name="T44" fmla="*/ 196 w 415"/>
                <a:gd name="T45" fmla="*/ 3 h 369"/>
                <a:gd name="T46" fmla="*/ 158 w 415"/>
                <a:gd name="T47" fmla="*/ 14 h 369"/>
                <a:gd name="T48" fmla="*/ 121 w 415"/>
                <a:gd name="T49" fmla="*/ 30 h 369"/>
                <a:gd name="T50" fmla="*/ 86 w 415"/>
                <a:gd name="T51" fmla="*/ 51 h 369"/>
                <a:gd name="T52" fmla="*/ 57 w 415"/>
                <a:gd name="T53" fmla="*/ 79 h 369"/>
                <a:gd name="T54" fmla="*/ 33 w 415"/>
                <a:gd name="T55" fmla="*/ 111 h 369"/>
                <a:gd name="T56" fmla="*/ 15 w 415"/>
                <a:gd name="T57" fmla="*/ 148 h 369"/>
                <a:gd name="T58" fmla="*/ 3 w 415"/>
                <a:gd name="T59" fmla="*/ 188 h 369"/>
                <a:gd name="T60" fmla="*/ 0 w 415"/>
                <a:gd name="T61" fmla="*/ 225 h 369"/>
                <a:gd name="T62" fmla="*/ 3 w 415"/>
                <a:gd name="T63" fmla="*/ 258 h 369"/>
                <a:gd name="T64" fmla="*/ 14 w 415"/>
                <a:gd name="T65" fmla="*/ 287 h 369"/>
                <a:gd name="T66" fmla="*/ 28 w 415"/>
                <a:gd name="T67" fmla="*/ 311 h 369"/>
                <a:gd name="T68" fmla="*/ 49 w 415"/>
                <a:gd name="T69" fmla="*/ 332 h 369"/>
                <a:gd name="T70" fmla="*/ 74 w 415"/>
                <a:gd name="T71" fmla="*/ 348 h 369"/>
                <a:gd name="T72" fmla="*/ 104 w 415"/>
                <a:gd name="T73" fmla="*/ 360 h 369"/>
                <a:gd name="T74" fmla="*/ 137 w 415"/>
                <a:gd name="T75" fmla="*/ 366 h 369"/>
                <a:gd name="T76" fmla="*/ 174 w 415"/>
                <a:gd name="T77" fmla="*/ 369 h 369"/>
                <a:gd name="T78" fmla="*/ 205 w 415"/>
                <a:gd name="T79" fmla="*/ 368 h 369"/>
                <a:gd name="T80" fmla="*/ 236 w 415"/>
                <a:gd name="T81" fmla="*/ 363 h 369"/>
                <a:gd name="T82" fmla="*/ 268 w 415"/>
                <a:gd name="T83" fmla="*/ 356 h 369"/>
                <a:gd name="T84" fmla="*/ 299 w 415"/>
                <a:gd name="T85" fmla="*/ 344 h 369"/>
                <a:gd name="T86" fmla="*/ 327 w 415"/>
                <a:gd name="T87" fmla="*/ 328 h 369"/>
                <a:gd name="T88" fmla="*/ 352 w 415"/>
                <a:gd name="T89" fmla="*/ 308 h 369"/>
                <a:gd name="T90" fmla="*/ 373 w 415"/>
                <a:gd name="T91" fmla="*/ 283 h 369"/>
                <a:gd name="T92" fmla="*/ 391 w 415"/>
                <a:gd name="T93" fmla="*/ 253 h 369"/>
                <a:gd name="T94" fmla="*/ 256 w 415"/>
                <a:gd name="T95" fmla="*/ 253 h 369"/>
                <a:gd name="T96" fmla="*/ 244 w 415"/>
                <a:gd name="T97" fmla="*/ 267 h 369"/>
                <a:gd name="T98" fmla="*/ 231 w 415"/>
                <a:gd name="T99" fmla="*/ 277 h 369"/>
                <a:gd name="T100" fmla="*/ 214 w 415"/>
                <a:gd name="T101" fmla="*/ 282 h 369"/>
                <a:gd name="T102" fmla="*/ 198 w 415"/>
                <a:gd name="T103" fmla="*/ 285 h 369"/>
                <a:gd name="T104" fmla="*/ 177 w 415"/>
                <a:gd name="T105" fmla="*/ 282 h 369"/>
                <a:gd name="T106" fmla="*/ 159 w 415"/>
                <a:gd name="T107" fmla="*/ 271 h 369"/>
                <a:gd name="T108" fmla="*/ 146 w 415"/>
                <a:gd name="T109" fmla="*/ 258 h 369"/>
                <a:gd name="T110" fmla="*/ 140 w 415"/>
                <a:gd name="T111" fmla="*/ 238 h 369"/>
                <a:gd name="T112" fmla="*/ 140 w 415"/>
                <a:gd name="T113" fmla="*/ 216 h 369"/>
                <a:gd name="T114" fmla="*/ 409 w 415"/>
                <a:gd name="T115" fmla="*/ 216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5" h="369">
                  <a:moveTo>
                    <a:pt x="153" y="146"/>
                  </a:moveTo>
                  <a:lnTo>
                    <a:pt x="159" y="125"/>
                  </a:lnTo>
                  <a:lnTo>
                    <a:pt x="171" y="109"/>
                  </a:lnTo>
                  <a:lnTo>
                    <a:pt x="186" y="96"/>
                  </a:lnTo>
                  <a:lnTo>
                    <a:pt x="205" y="88"/>
                  </a:lnTo>
                  <a:lnTo>
                    <a:pt x="229" y="85"/>
                  </a:lnTo>
                  <a:lnTo>
                    <a:pt x="248" y="88"/>
                  </a:lnTo>
                  <a:lnTo>
                    <a:pt x="263" y="97"/>
                  </a:lnTo>
                  <a:lnTo>
                    <a:pt x="275" y="111"/>
                  </a:lnTo>
                  <a:lnTo>
                    <a:pt x="281" y="127"/>
                  </a:lnTo>
                  <a:lnTo>
                    <a:pt x="281" y="146"/>
                  </a:lnTo>
                  <a:lnTo>
                    <a:pt x="153" y="146"/>
                  </a:lnTo>
                  <a:close/>
                  <a:moveTo>
                    <a:pt x="409" y="216"/>
                  </a:moveTo>
                  <a:lnTo>
                    <a:pt x="415" y="176"/>
                  </a:lnTo>
                  <a:lnTo>
                    <a:pt x="413" y="139"/>
                  </a:lnTo>
                  <a:lnTo>
                    <a:pt x="406" y="105"/>
                  </a:lnTo>
                  <a:lnTo>
                    <a:pt x="393" y="75"/>
                  </a:lnTo>
                  <a:lnTo>
                    <a:pt x="372" y="50"/>
                  </a:lnTo>
                  <a:lnTo>
                    <a:pt x="346" y="29"/>
                  </a:lnTo>
                  <a:lnTo>
                    <a:pt x="317" y="14"/>
                  </a:lnTo>
                  <a:lnTo>
                    <a:pt x="281" y="3"/>
                  </a:lnTo>
                  <a:lnTo>
                    <a:pt x="239" y="0"/>
                  </a:lnTo>
                  <a:lnTo>
                    <a:pt x="196" y="3"/>
                  </a:lnTo>
                  <a:lnTo>
                    <a:pt x="158" y="14"/>
                  </a:lnTo>
                  <a:lnTo>
                    <a:pt x="121" y="30"/>
                  </a:lnTo>
                  <a:lnTo>
                    <a:pt x="86" y="51"/>
                  </a:lnTo>
                  <a:lnTo>
                    <a:pt x="57" y="79"/>
                  </a:lnTo>
                  <a:lnTo>
                    <a:pt x="33" y="111"/>
                  </a:lnTo>
                  <a:lnTo>
                    <a:pt x="15" y="148"/>
                  </a:lnTo>
                  <a:lnTo>
                    <a:pt x="3" y="188"/>
                  </a:lnTo>
                  <a:lnTo>
                    <a:pt x="0" y="225"/>
                  </a:lnTo>
                  <a:lnTo>
                    <a:pt x="3" y="258"/>
                  </a:lnTo>
                  <a:lnTo>
                    <a:pt x="14" y="287"/>
                  </a:lnTo>
                  <a:lnTo>
                    <a:pt x="28" y="311"/>
                  </a:lnTo>
                  <a:lnTo>
                    <a:pt x="49" y="332"/>
                  </a:lnTo>
                  <a:lnTo>
                    <a:pt x="74" y="348"/>
                  </a:lnTo>
                  <a:lnTo>
                    <a:pt x="104" y="360"/>
                  </a:lnTo>
                  <a:lnTo>
                    <a:pt x="137" y="366"/>
                  </a:lnTo>
                  <a:lnTo>
                    <a:pt x="174" y="369"/>
                  </a:lnTo>
                  <a:lnTo>
                    <a:pt x="205" y="368"/>
                  </a:lnTo>
                  <a:lnTo>
                    <a:pt x="236" y="363"/>
                  </a:lnTo>
                  <a:lnTo>
                    <a:pt x="268" y="356"/>
                  </a:lnTo>
                  <a:lnTo>
                    <a:pt x="299" y="344"/>
                  </a:lnTo>
                  <a:lnTo>
                    <a:pt x="327" y="328"/>
                  </a:lnTo>
                  <a:lnTo>
                    <a:pt x="352" y="308"/>
                  </a:lnTo>
                  <a:lnTo>
                    <a:pt x="373" y="283"/>
                  </a:lnTo>
                  <a:lnTo>
                    <a:pt x="391" y="253"/>
                  </a:lnTo>
                  <a:lnTo>
                    <a:pt x="256" y="253"/>
                  </a:lnTo>
                  <a:lnTo>
                    <a:pt x="244" y="267"/>
                  </a:lnTo>
                  <a:lnTo>
                    <a:pt x="231" y="277"/>
                  </a:lnTo>
                  <a:lnTo>
                    <a:pt x="214" y="282"/>
                  </a:lnTo>
                  <a:lnTo>
                    <a:pt x="198" y="285"/>
                  </a:lnTo>
                  <a:lnTo>
                    <a:pt x="177" y="282"/>
                  </a:lnTo>
                  <a:lnTo>
                    <a:pt x="159" y="271"/>
                  </a:lnTo>
                  <a:lnTo>
                    <a:pt x="146" y="258"/>
                  </a:lnTo>
                  <a:lnTo>
                    <a:pt x="140" y="238"/>
                  </a:lnTo>
                  <a:lnTo>
                    <a:pt x="140" y="216"/>
                  </a:lnTo>
                  <a:lnTo>
                    <a:pt x="409" y="21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gray">
            <a:xfrm>
              <a:off x="4598988" y="3768725"/>
              <a:ext cx="434975" cy="731838"/>
            </a:xfrm>
            <a:custGeom>
              <a:avLst/>
              <a:gdLst>
                <a:gd name="T0" fmla="*/ 210 w 274"/>
                <a:gd name="T1" fmla="*/ 458 h 461"/>
                <a:gd name="T2" fmla="*/ 158 w 274"/>
                <a:gd name="T3" fmla="*/ 461 h 461"/>
                <a:gd name="T4" fmla="*/ 116 w 274"/>
                <a:gd name="T5" fmla="*/ 461 h 461"/>
                <a:gd name="T6" fmla="*/ 84 w 274"/>
                <a:gd name="T7" fmla="*/ 459 h 461"/>
                <a:gd name="T8" fmla="*/ 57 w 274"/>
                <a:gd name="T9" fmla="*/ 453 h 461"/>
                <a:gd name="T10" fmla="*/ 39 w 274"/>
                <a:gd name="T11" fmla="*/ 446 h 461"/>
                <a:gd name="T12" fmla="*/ 26 w 274"/>
                <a:gd name="T13" fmla="*/ 434 h 461"/>
                <a:gd name="T14" fmla="*/ 20 w 274"/>
                <a:gd name="T15" fmla="*/ 416 h 461"/>
                <a:gd name="T16" fmla="*/ 17 w 274"/>
                <a:gd name="T17" fmla="*/ 395 h 461"/>
                <a:gd name="T18" fmla="*/ 20 w 274"/>
                <a:gd name="T19" fmla="*/ 369 h 461"/>
                <a:gd name="T20" fmla="*/ 24 w 274"/>
                <a:gd name="T21" fmla="*/ 336 h 461"/>
                <a:gd name="T22" fmla="*/ 51 w 274"/>
                <a:gd name="T23" fmla="*/ 189 h 461"/>
                <a:gd name="T24" fmla="*/ 0 w 274"/>
                <a:gd name="T25" fmla="*/ 189 h 461"/>
                <a:gd name="T26" fmla="*/ 15 w 274"/>
                <a:gd name="T27" fmla="*/ 110 h 461"/>
                <a:gd name="T28" fmla="*/ 67 w 274"/>
                <a:gd name="T29" fmla="*/ 110 h 461"/>
                <a:gd name="T30" fmla="*/ 86 w 274"/>
                <a:gd name="T31" fmla="*/ 0 h 461"/>
                <a:gd name="T32" fmla="*/ 225 w 274"/>
                <a:gd name="T33" fmla="*/ 0 h 461"/>
                <a:gd name="T34" fmla="*/ 205 w 274"/>
                <a:gd name="T35" fmla="*/ 110 h 461"/>
                <a:gd name="T36" fmla="*/ 274 w 274"/>
                <a:gd name="T37" fmla="*/ 110 h 461"/>
                <a:gd name="T38" fmla="*/ 259 w 274"/>
                <a:gd name="T39" fmla="*/ 189 h 461"/>
                <a:gd name="T40" fmla="*/ 192 w 274"/>
                <a:gd name="T41" fmla="*/ 189 h 461"/>
                <a:gd name="T42" fmla="*/ 168 w 274"/>
                <a:gd name="T43" fmla="*/ 317 h 461"/>
                <a:gd name="T44" fmla="*/ 167 w 274"/>
                <a:gd name="T45" fmla="*/ 333 h 461"/>
                <a:gd name="T46" fmla="*/ 168 w 274"/>
                <a:gd name="T47" fmla="*/ 345 h 461"/>
                <a:gd name="T48" fmla="*/ 174 w 274"/>
                <a:gd name="T49" fmla="*/ 354 h 461"/>
                <a:gd name="T50" fmla="*/ 186 w 274"/>
                <a:gd name="T51" fmla="*/ 358 h 461"/>
                <a:gd name="T52" fmla="*/ 205 w 274"/>
                <a:gd name="T53" fmla="*/ 360 h 461"/>
                <a:gd name="T54" fmla="*/ 228 w 274"/>
                <a:gd name="T55" fmla="*/ 360 h 461"/>
                <a:gd name="T56" fmla="*/ 210 w 274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4" h="461">
                  <a:moveTo>
                    <a:pt x="210" y="458"/>
                  </a:moveTo>
                  <a:lnTo>
                    <a:pt x="158" y="461"/>
                  </a:lnTo>
                  <a:lnTo>
                    <a:pt x="116" y="461"/>
                  </a:lnTo>
                  <a:lnTo>
                    <a:pt x="84" y="459"/>
                  </a:lnTo>
                  <a:lnTo>
                    <a:pt x="57" y="453"/>
                  </a:lnTo>
                  <a:lnTo>
                    <a:pt x="39" y="446"/>
                  </a:lnTo>
                  <a:lnTo>
                    <a:pt x="26" y="434"/>
                  </a:lnTo>
                  <a:lnTo>
                    <a:pt x="20" y="416"/>
                  </a:lnTo>
                  <a:lnTo>
                    <a:pt x="17" y="395"/>
                  </a:lnTo>
                  <a:lnTo>
                    <a:pt x="20" y="369"/>
                  </a:lnTo>
                  <a:lnTo>
                    <a:pt x="24" y="336"/>
                  </a:lnTo>
                  <a:lnTo>
                    <a:pt x="51" y="189"/>
                  </a:lnTo>
                  <a:lnTo>
                    <a:pt x="0" y="189"/>
                  </a:lnTo>
                  <a:lnTo>
                    <a:pt x="15" y="110"/>
                  </a:lnTo>
                  <a:lnTo>
                    <a:pt x="67" y="110"/>
                  </a:lnTo>
                  <a:lnTo>
                    <a:pt x="86" y="0"/>
                  </a:lnTo>
                  <a:lnTo>
                    <a:pt x="225" y="0"/>
                  </a:lnTo>
                  <a:lnTo>
                    <a:pt x="205" y="110"/>
                  </a:lnTo>
                  <a:lnTo>
                    <a:pt x="274" y="110"/>
                  </a:lnTo>
                  <a:lnTo>
                    <a:pt x="259" y="189"/>
                  </a:lnTo>
                  <a:lnTo>
                    <a:pt x="192" y="189"/>
                  </a:lnTo>
                  <a:lnTo>
                    <a:pt x="168" y="317"/>
                  </a:lnTo>
                  <a:lnTo>
                    <a:pt x="167" y="333"/>
                  </a:lnTo>
                  <a:lnTo>
                    <a:pt x="168" y="345"/>
                  </a:lnTo>
                  <a:lnTo>
                    <a:pt x="174" y="354"/>
                  </a:lnTo>
                  <a:lnTo>
                    <a:pt x="186" y="358"/>
                  </a:lnTo>
                  <a:lnTo>
                    <a:pt x="205" y="360"/>
                  </a:lnTo>
                  <a:lnTo>
                    <a:pt x="228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gray">
            <a:xfrm>
              <a:off x="5246688" y="3028950"/>
              <a:ext cx="2922588" cy="1466850"/>
            </a:xfrm>
            <a:custGeom>
              <a:avLst/>
              <a:gdLst>
                <a:gd name="T0" fmla="*/ 964 w 1841"/>
                <a:gd name="T1" fmla="*/ 0 h 924"/>
                <a:gd name="T2" fmla="*/ 874 w 1841"/>
                <a:gd name="T3" fmla="*/ 5 h 924"/>
                <a:gd name="T4" fmla="*/ 784 w 1841"/>
                <a:gd name="T5" fmla="*/ 17 h 924"/>
                <a:gd name="T6" fmla="*/ 698 w 1841"/>
                <a:gd name="T7" fmla="*/ 38 h 924"/>
                <a:gd name="T8" fmla="*/ 615 w 1841"/>
                <a:gd name="T9" fmla="*/ 64 h 924"/>
                <a:gd name="T10" fmla="*/ 536 w 1841"/>
                <a:gd name="T11" fmla="*/ 100 h 924"/>
                <a:gd name="T12" fmla="*/ 460 w 1841"/>
                <a:gd name="T13" fmla="*/ 140 h 924"/>
                <a:gd name="T14" fmla="*/ 389 w 1841"/>
                <a:gd name="T15" fmla="*/ 188 h 924"/>
                <a:gd name="T16" fmla="*/ 322 w 1841"/>
                <a:gd name="T17" fmla="*/ 241 h 924"/>
                <a:gd name="T18" fmla="*/ 261 w 1841"/>
                <a:gd name="T19" fmla="*/ 301 h 924"/>
                <a:gd name="T20" fmla="*/ 205 w 1841"/>
                <a:gd name="T21" fmla="*/ 365 h 924"/>
                <a:gd name="T22" fmla="*/ 156 w 1841"/>
                <a:gd name="T23" fmla="*/ 433 h 924"/>
                <a:gd name="T24" fmla="*/ 111 w 1841"/>
                <a:gd name="T25" fmla="*/ 506 h 924"/>
                <a:gd name="T26" fmla="*/ 74 w 1841"/>
                <a:gd name="T27" fmla="*/ 583 h 924"/>
                <a:gd name="T28" fmla="*/ 44 w 1841"/>
                <a:gd name="T29" fmla="*/ 664 h 924"/>
                <a:gd name="T30" fmla="*/ 22 w 1841"/>
                <a:gd name="T31" fmla="*/ 747 h 924"/>
                <a:gd name="T32" fmla="*/ 7 w 1841"/>
                <a:gd name="T33" fmla="*/ 835 h 924"/>
                <a:gd name="T34" fmla="*/ 0 w 1841"/>
                <a:gd name="T35" fmla="*/ 924 h 924"/>
                <a:gd name="T36" fmla="*/ 107 w 1841"/>
                <a:gd name="T37" fmla="*/ 924 h 924"/>
                <a:gd name="T38" fmla="*/ 114 w 1841"/>
                <a:gd name="T39" fmla="*/ 835 h 924"/>
                <a:gd name="T40" fmla="*/ 132 w 1841"/>
                <a:gd name="T41" fmla="*/ 748 h 924"/>
                <a:gd name="T42" fmla="*/ 156 w 1841"/>
                <a:gd name="T43" fmla="*/ 665 h 924"/>
                <a:gd name="T44" fmla="*/ 188 w 1841"/>
                <a:gd name="T45" fmla="*/ 586 h 924"/>
                <a:gd name="T46" fmla="*/ 228 w 1841"/>
                <a:gd name="T47" fmla="*/ 510 h 924"/>
                <a:gd name="T48" fmla="*/ 275 w 1841"/>
                <a:gd name="T49" fmla="*/ 439 h 924"/>
                <a:gd name="T50" fmla="*/ 328 w 1841"/>
                <a:gd name="T51" fmla="*/ 374 h 924"/>
                <a:gd name="T52" fmla="*/ 388 w 1841"/>
                <a:gd name="T53" fmla="*/ 311 h 924"/>
                <a:gd name="T54" fmla="*/ 451 w 1841"/>
                <a:gd name="T55" fmla="*/ 256 h 924"/>
                <a:gd name="T56" fmla="*/ 521 w 1841"/>
                <a:gd name="T57" fmla="*/ 207 h 924"/>
                <a:gd name="T58" fmla="*/ 596 w 1841"/>
                <a:gd name="T59" fmla="*/ 164 h 924"/>
                <a:gd name="T60" fmla="*/ 674 w 1841"/>
                <a:gd name="T61" fmla="*/ 127 h 924"/>
                <a:gd name="T62" fmla="*/ 758 w 1841"/>
                <a:gd name="T63" fmla="*/ 99 h 924"/>
                <a:gd name="T64" fmla="*/ 844 w 1841"/>
                <a:gd name="T65" fmla="*/ 78 h 924"/>
                <a:gd name="T66" fmla="*/ 932 w 1841"/>
                <a:gd name="T67" fmla="*/ 64 h 924"/>
                <a:gd name="T68" fmla="*/ 1024 w 1841"/>
                <a:gd name="T69" fmla="*/ 60 h 924"/>
                <a:gd name="T70" fmla="*/ 1111 w 1841"/>
                <a:gd name="T71" fmla="*/ 64 h 924"/>
                <a:gd name="T72" fmla="*/ 1198 w 1841"/>
                <a:gd name="T73" fmla="*/ 76 h 924"/>
                <a:gd name="T74" fmla="*/ 1281 w 1841"/>
                <a:gd name="T75" fmla="*/ 96 h 924"/>
                <a:gd name="T76" fmla="*/ 1361 w 1841"/>
                <a:gd name="T77" fmla="*/ 122 h 924"/>
                <a:gd name="T78" fmla="*/ 1437 w 1841"/>
                <a:gd name="T79" fmla="*/ 157 h 924"/>
                <a:gd name="T80" fmla="*/ 1510 w 1841"/>
                <a:gd name="T81" fmla="*/ 197 h 924"/>
                <a:gd name="T82" fmla="*/ 1578 w 1841"/>
                <a:gd name="T83" fmla="*/ 243 h 924"/>
                <a:gd name="T84" fmla="*/ 1642 w 1841"/>
                <a:gd name="T85" fmla="*/ 295 h 924"/>
                <a:gd name="T86" fmla="*/ 1700 w 1841"/>
                <a:gd name="T87" fmla="*/ 353 h 924"/>
                <a:gd name="T88" fmla="*/ 1754 w 1841"/>
                <a:gd name="T89" fmla="*/ 415 h 924"/>
                <a:gd name="T90" fmla="*/ 1801 w 1841"/>
                <a:gd name="T91" fmla="*/ 482 h 924"/>
                <a:gd name="T92" fmla="*/ 1841 w 1841"/>
                <a:gd name="T93" fmla="*/ 554 h 924"/>
                <a:gd name="T94" fmla="*/ 1800 w 1841"/>
                <a:gd name="T95" fmla="*/ 473 h 924"/>
                <a:gd name="T96" fmla="*/ 1751 w 1841"/>
                <a:gd name="T97" fmla="*/ 399 h 924"/>
                <a:gd name="T98" fmla="*/ 1696 w 1841"/>
                <a:gd name="T99" fmla="*/ 329 h 924"/>
                <a:gd name="T100" fmla="*/ 1633 w 1841"/>
                <a:gd name="T101" fmla="*/ 265 h 924"/>
                <a:gd name="T102" fmla="*/ 1565 w 1841"/>
                <a:gd name="T103" fmla="*/ 207 h 924"/>
                <a:gd name="T104" fmla="*/ 1492 w 1841"/>
                <a:gd name="T105" fmla="*/ 155 h 924"/>
                <a:gd name="T106" fmla="*/ 1413 w 1841"/>
                <a:gd name="T107" fmla="*/ 109 h 924"/>
                <a:gd name="T108" fmla="*/ 1331 w 1841"/>
                <a:gd name="T109" fmla="*/ 72 h 924"/>
                <a:gd name="T110" fmla="*/ 1245 w 1841"/>
                <a:gd name="T111" fmla="*/ 41 h 924"/>
                <a:gd name="T112" fmla="*/ 1155 w 1841"/>
                <a:gd name="T113" fmla="*/ 20 h 924"/>
                <a:gd name="T114" fmla="*/ 1061 w 1841"/>
                <a:gd name="T115" fmla="*/ 5 h 924"/>
                <a:gd name="T116" fmla="*/ 964 w 1841"/>
                <a:gd name="T117" fmla="*/ 0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41" h="924">
                  <a:moveTo>
                    <a:pt x="964" y="0"/>
                  </a:moveTo>
                  <a:lnTo>
                    <a:pt x="874" y="5"/>
                  </a:lnTo>
                  <a:lnTo>
                    <a:pt x="784" y="17"/>
                  </a:lnTo>
                  <a:lnTo>
                    <a:pt x="698" y="38"/>
                  </a:lnTo>
                  <a:lnTo>
                    <a:pt x="615" y="64"/>
                  </a:lnTo>
                  <a:lnTo>
                    <a:pt x="536" y="100"/>
                  </a:lnTo>
                  <a:lnTo>
                    <a:pt x="460" y="140"/>
                  </a:lnTo>
                  <a:lnTo>
                    <a:pt x="389" y="188"/>
                  </a:lnTo>
                  <a:lnTo>
                    <a:pt x="322" y="241"/>
                  </a:lnTo>
                  <a:lnTo>
                    <a:pt x="261" y="301"/>
                  </a:lnTo>
                  <a:lnTo>
                    <a:pt x="205" y="365"/>
                  </a:lnTo>
                  <a:lnTo>
                    <a:pt x="156" y="433"/>
                  </a:lnTo>
                  <a:lnTo>
                    <a:pt x="111" y="506"/>
                  </a:lnTo>
                  <a:lnTo>
                    <a:pt x="74" y="583"/>
                  </a:lnTo>
                  <a:lnTo>
                    <a:pt x="44" y="664"/>
                  </a:lnTo>
                  <a:lnTo>
                    <a:pt x="22" y="747"/>
                  </a:lnTo>
                  <a:lnTo>
                    <a:pt x="7" y="835"/>
                  </a:lnTo>
                  <a:lnTo>
                    <a:pt x="0" y="924"/>
                  </a:lnTo>
                  <a:lnTo>
                    <a:pt x="107" y="924"/>
                  </a:lnTo>
                  <a:lnTo>
                    <a:pt x="114" y="835"/>
                  </a:lnTo>
                  <a:lnTo>
                    <a:pt x="132" y="748"/>
                  </a:lnTo>
                  <a:lnTo>
                    <a:pt x="156" y="665"/>
                  </a:lnTo>
                  <a:lnTo>
                    <a:pt x="188" y="586"/>
                  </a:lnTo>
                  <a:lnTo>
                    <a:pt x="228" y="510"/>
                  </a:lnTo>
                  <a:lnTo>
                    <a:pt x="275" y="439"/>
                  </a:lnTo>
                  <a:lnTo>
                    <a:pt x="328" y="374"/>
                  </a:lnTo>
                  <a:lnTo>
                    <a:pt x="388" y="311"/>
                  </a:lnTo>
                  <a:lnTo>
                    <a:pt x="451" y="256"/>
                  </a:lnTo>
                  <a:lnTo>
                    <a:pt x="521" y="207"/>
                  </a:lnTo>
                  <a:lnTo>
                    <a:pt x="596" y="164"/>
                  </a:lnTo>
                  <a:lnTo>
                    <a:pt x="674" y="127"/>
                  </a:lnTo>
                  <a:lnTo>
                    <a:pt x="758" y="99"/>
                  </a:lnTo>
                  <a:lnTo>
                    <a:pt x="844" y="78"/>
                  </a:lnTo>
                  <a:lnTo>
                    <a:pt x="932" y="64"/>
                  </a:lnTo>
                  <a:lnTo>
                    <a:pt x="1024" y="60"/>
                  </a:lnTo>
                  <a:lnTo>
                    <a:pt x="1111" y="64"/>
                  </a:lnTo>
                  <a:lnTo>
                    <a:pt x="1198" y="76"/>
                  </a:lnTo>
                  <a:lnTo>
                    <a:pt x="1281" y="96"/>
                  </a:lnTo>
                  <a:lnTo>
                    <a:pt x="1361" y="122"/>
                  </a:lnTo>
                  <a:lnTo>
                    <a:pt x="1437" y="157"/>
                  </a:lnTo>
                  <a:lnTo>
                    <a:pt x="1510" y="197"/>
                  </a:lnTo>
                  <a:lnTo>
                    <a:pt x="1578" y="243"/>
                  </a:lnTo>
                  <a:lnTo>
                    <a:pt x="1642" y="295"/>
                  </a:lnTo>
                  <a:lnTo>
                    <a:pt x="1700" y="353"/>
                  </a:lnTo>
                  <a:lnTo>
                    <a:pt x="1754" y="415"/>
                  </a:lnTo>
                  <a:lnTo>
                    <a:pt x="1801" y="482"/>
                  </a:lnTo>
                  <a:lnTo>
                    <a:pt x="1841" y="554"/>
                  </a:lnTo>
                  <a:lnTo>
                    <a:pt x="1800" y="473"/>
                  </a:lnTo>
                  <a:lnTo>
                    <a:pt x="1751" y="399"/>
                  </a:lnTo>
                  <a:lnTo>
                    <a:pt x="1696" y="329"/>
                  </a:lnTo>
                  <a:lnTo>
                    <a:pt x="1633" y="265"/>
                  </a:lnTo>
                  <a:lnTo>
                    <a:pt x="1565" y="207"/>
                  </a:lnTo>
                  <a:lnTo>
                    <a:pt x="1492" y="155"/>
                  </a:lnTo>
                  <a:lnTo>
                    <a:pt x="1413" y="109"/>
                  </a:lnTo>
                  <a:lnTo>
                    <a:pt x="1331" y="72"/>
                  </a:lnTo>
                  <a:lnTo>
                    <a:pt x="1245" y="41"/>
                  </a:lnTo>
                  <a:lnTo>
                    <a:pt x="1155" y="20"/>
                  </a:lnTo>
                  <a:lnTo>
                    <a:pt x="1061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gray">
            <a:xfrm>
              <a:off x="5476876" y="4621213"/>
              <a:ext cx="2924175" cy="1463675"/>
            </a:xfrm>
            <a:custGeom>
              <a:avLst/>
              <a:gdLst>
                <a:gd name="T0" fmla="*/ 877 w 1842"/>
                <a:gd name="T1" fmla="*/ 922 h 922"/>
                <a:gd name="T2" fmla="*/ 968 w 1842"/>
                <a:gd name="T3" fmla="*/ 917 h 922"/>
                <a:gd name="T4" fmla="*/ 1057 w 1842"/>
                <a:gd name="T5" fmla="*/ 905 h 922"/>
                <a:gd name="T6" fmla="*/ 1143 w 1842"/>
                <a:gd name="T7" fmla="*/ 884 h 922"/>
                <a:gd name="T8" fmla="*/ 1227 w 1842"/>
                <a:gd name="T9" fmla="*/ 858 h 922"/>
                <a:gd name="T10" fmla="*/ 1305 w 1842"/>
                <a:gd name="T11" fmla="*/ 823 h 922"/>
                <a:gd name="T12" fmla="*/ 1381 w 1842"/>
                <a:gd name="T13" fmla="*/ 782 h 922"/>
                <a:gd name="T14" fmla="*/ 1453 w 1842"/>
                <a:gd name="T15" fmla="*/ 734 h 922"/>
                <a:gd name="T16" fmla="*/ 1519 w 1842"/>
                <a:gd name="T17" fmla="*/ 681 h 922"/>
                <a:gd name="T18" fmla="*/ 1580 w 1842"/>
                <a:gd name="T19" fmla="*/ 623 h 922"/>
                <a:gd name="T20" fmla="*/ 1637 w 1842"/>
                <a:gd name="T21" fmla="*/ 559 h 922"/>
                <a:gd name="T22" fmla="*/ 1686 w 1842"/>
                <a:gd name="T23" fmla="*/ 490 h 922"/>
                <a:gd name="T24" fmla="*/ 1731 w 1842"/>
                <a:gd name="T25" fmla="*/ 416 h 922"/>
                <a:gd name="T26" fmla="*/ 1768 w 1842"/>
                <a:gd name="T27" fmla="*/ 340 h 922"/>
                <a:gd name="T28" fmla="*/ 1797 w 1842"/>
                <a:gd name="T29" fmla="*/ 258 h 922"/>
                <a:gd name="T30" fmla="*/ 1820 w 1842"/>
                <a:gd name="T31" fmla="*/ 175 h 922"/>
                <a:gd name="T32" fmla="*/ 1835 w 1842"/>
                <a:gd name="T33" fmla="*/ 89 h 922"/>
                <a:gd name="T34" fmla="*/ 1842 w 1842"/>
                <a:gd name="T35" fmla="*/ 0 h 922"/>
                <a:gd name="T36" fmla="*/ 1735 w 1842"/>
                <a:gd name="T37" fmla="*/ 0 h 922"/>
                <a:gd name="T38" fmla="*/ 1728 w 1842"/>
                <a:gd name="T39" fmla="*/ 87 h 922"/>
                <a:gd name="T40" fmla="*/ 1711 w 1842"/>
                <a:gd name="T41" fmla="*/ 174 h 922"/>
                <a:gd name="T42" fmla="*/ 1686 w 1842"/>
                <a:gd name="T43" fmla="*/ 257 h 922"/>
                <a:gd name="T44" fmla="*/ 1653 w 1842"/>
                <a:gd name="T45" fmla="*/ 337 h 922"/>
                <a:gd name="T46" fmla="*/ 1613 w 1842"/>
                <a:gd name="T47" fmla="*/ 412 h 922"/>
                <a:gd name="T48" fmla="*/ 1567 w 1842"/>
                <a:gd name="T49" fmla="*/ 483 h 922"/>
                <a:gd name="T50" fmla="*/ 1514 w 1842"/>
                <a:gd name="T51" fmla="*/ 550 h 922"/>
                <a:gd name="T52" fmla="*/ 1454 w 1842"/>
                <a:gd name="T53" fmla="*/ 611 h 922"/>
                <a:gd name="T54" fmla="*/ 1390 w 1842"/>
                <a:gd name="T55" fmla="*/ 666 h 922"/>
                <a:gd name="T56" fmla="*/ 1320 w 1842"/>
                <a:gd name="T57" fmla="*/ 716 h 922"/>
                <a:gd name="T58" fmla="*/ 1246 w 1842"/>
                <a:gd name="T59" fmla="*/ 759 h 922"/>
                <a:gd name="T60" fmla="*/ 1167 w 1842"/>
                <a:gd name="T61" fmla="*/ 795 h 922"/>
                <a:gd name="T62" fmla="*/ 1084 w 1842"/>
                <a:gd name="T63" fmla="*/ 823 h 922"/>
                <a:gd name="T64" fmla="*/ 999 w 1842"/>
                <a:gd name="T65" fmla="*/ 846 h 922"/>
                <a:gd name="T66" fmla="*/ 910 w 1842"/>
                <a:gd name="T67" fmla="*/ 858 h 922"/>
                <a:gd name="T68" fmla="*/ 818 w 1842"/>
                <a:gd name="T69" fmla="*/ 862 h 922"/>
                <a:gd name="T70" fmla="*/ 730 w 1842"/>
                <a:gd name="T71" fmla="*/ 858 h 922"/>
                <a:gd name="T72" fmla="*/ 644 w 1842"/>
                <a:gd name="T73" fmla="*/ 846 h 922"/>
                <a:gd name="T74" fmla="*/ 561 w 1842"/>
                <a:gd name="T75" fmla="*/ 826 h 922"/>
                <a:gd name="T76" fmla="*/ 480 w 1842"/>
                <a:gd name="T77" fmla="*/ 800 h 922"/>
                <a:gd name="T78" fmla="*/ 405 w 1842"/>
                <a:gd name="T79" fmla="*/ 765 h 922"/>
                <a:gd name="T80" fmla="*/ 332 w 1842"/>
                <a:gd name="T81" fmla="*/ 725 h 922"/>
                <a:gd name="T82" fmla="*/ 263 w 1842"/>
                <a:gd name="T83" fmla="*/ 679 h 922"/>
                <a:gd name="T84" fmla="*/ 199 w 1842"/>
                <a:gd name="T85" fmla="*/ 627 h 922"/>
                <a:gd name="T86" fmla="*/ 141 w 1842"/>
                <a:gd name="T87" fmla="*/ 569 h 922"/>
                <a:gd name="T88" fmla="*/ 88 w 1842"/>
                <a:gd name="T89" fmla="*/ 508 h 922"/>
                <a:gd name="T90" fmla="*/ 40 w 1842"/>
                <a:gd name="T91" fmla="*/ 441 h 922"/>
                <a:gd name="T92" fmla="*/ 0 w 1842"/>
                <a:gd name="T93" fmla="*/ 370 h 922"/>
                <a:gd name="T94" fmla="*/ 42 w 1842"/>
                <a:gd name="T95" fmla="*/ 449 h 922"/>
                <a:gd name="T96" fmla="*/ 91 w 1842"/>
                <a:gd name="T97" fmla="*/ 523 h 922"/>
                <a:gd name="T98" fmla="*/ 146 w 1842"/>
                <a:gd name="T99" fmla="*/ 593 h 922"/>
                <a:gd name="T100" fmla="*/ 208 w 1842"/>
                <a:gd name="T101" fmla="*/ 657 h 922"/>
                <a:gd name="T102" fmla="*/ 277 w 1842"/>
                <a:gd name="T103" fmla="*/ 716 h 922"/>
                <a:gd name="T104" fmla="*/ 350 w 1842"/>
                <a:gd name="T105" fmla="*/ 768 h 922"/>
                <a:gd name="T106" fmla="*/ 428 w 1842"/>
                <a:gd name="T107" fmla="*/ 813 h 922"/>
                <a:gd name="T108" fmla="*/ 510 w 1842"/>
                <a:gd name="T109" fmla="*/ 852 h 922"/>
                <a:gd name="T110" fmla="*/ 598 w 1842"/>
                <a:gd name="T111" fmla="*/ 881 h 922"/>
                <a:gd name="T112" fmla="*/ 687 w 1842"/>
                <a:gd name="T113" fmla="*/ 904 h 922"/>
                <a:gd name="T114" fmla="*/ 781 w 1842"/>
                <a:gd name="T115" fmla="*/ 917 h 922"/>
                <a:gd name="T116" fmla="*/ 877 w 1842"/>
                <a:gd name="T117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42" h="922">
                  <a:moveTo>
                    <a:pt x="877" y="922"/>
                  </a:moveTo>
                  <a:lnTo>
                    <a:pt x="968" y="917"/>
                  </a:lnTo>
                  <a:lnTo>
                    <a:pt x="1057" y="905"/>
                  </a:lnTo>
                  <a:lnTo>
                    <a:pt x="1143" y="884"/>
                  </a:lnTo>
                  <a:lnTo>
                    <a:pt x="1227" y="858"/>
                  </a:lnTo>
                  <a:lnTo>
                    <a:pt x="1305" y="823"/>
                  </a:lnTo>
                  <a:lnTo>
                    <a:pt x="1381" y="782"/>
                  </a:lnTo>
                  <a:lnTo>
                    <a:pt x="1453" y="734"/>
                  </a:lnTo>
                  <a:lnTo>
                    <a:pt x="1519" y="681"/>
                  </a:lnTo>
                  <a:lnTo>
                    <a:pt x="1580" y="623"/>
                  </a:lnTo>
                  <a:lnTo>
                    <a:pt x="1637" y="559"/>
                  </a:lnTo>
                  <a:lnTo>
                    <a:pt x="1686" y="490"/>
                  </a:lnTo>
                  <a:lnTo>
                    <a:pt x="1731" y="416"/>
                  </a:lnTo>
                  <a:lnTo>
                    <a:pt x="1768" y="340"/>
                  </a:lnTo>
                  <a:lnTo>
                    <a:pt x="1797" y="258"/>
                  </a:lnTo>
                  <a:lnTo>
                    <a:pt x="1820" y="175"/>
                  </a:lnTo>
                  <a:lnTo>
                    <a:pt x="1835" y="89"/>
                  </a:lnTo>
                  <a:lnTo>
                    <a:pt x="1842" y="0"/>
                  </a:lnTo>
                  <a:lnTo>
                    <a:pt x="1735" y="0"/>
                  </a:lnTo>
                  <a:lnTo>
                    <a:pt x="1728" y="87"/>
                  </a:lnTo>
                  <a:lnTo>
                    <a:pt x="1711" y="174"/>
                  </a:lnTo>
                  <a:lnTo>
                    <a:pt x="1686" y="257"/>
                  </a:lnTo>
                  <a:lnTo>
                    <a:pt x="1653" y="337"/>
                  </a:lnTo>
                  <a:lnTo>
                    <a:pt x="1613" y="412"/>
                  </a:lnTo>
                  <a:lnTo>
                    <a:pt x="1567" y="483"/>
                  </a:lnTo>
                  <a:lnTo>
                    <a:pt x="1514" y="550"/>
                  </a:lnTo>
                  <a:lnTo>
                    <a:pt x="1454" y="611"/>
                  </a:lnTo>
                  <a:lnTo>
                    <a:pt x="1390" y="666"/>
                  </a:lnTo>
                  <a:lnTo>
                    <a:pt x="1320" y="716"/>
                  </a:lnTo>
                  <a:lnTo>
                    <a:pt x="1246" y="759"/>
                  </a:lnTo>
                  <a:lnTo>
                    <a:pt x="1167" y="795"/>
                  </a:lnTo>
                  <a:lnTo>
                    <a:pt x="1084" y="823"/>
                  </a:lnTo>
                  <a:lnTo>
                    <a:pt x="999" y="846"/>
                  </a:lnTo>
                  <a:lnTo>
                    <a:pt x="910" y="858"/>
                  </a:lnTo>
                  <a:lnTo>
                    <a:pt x="818" y="862"/>
                  </a:lnTo>
                  <a:lnTo>
                    <a:pt x="730" y="858"/>
                  </a:lnTo>
                  <a:lnTo>
                    <a:pt x="644" y="846"/>
                  </a:lnTo>
                  <a:lnTo>
                    <a:pt x="561" y="826"/>
                  </a:lnTo>
                  <a:lnTo>
                    <a:pt x="480" y="800"/>
                  </a:lnTo>
                  <a:lnTo>
                    <a:pt x="405" y="765"/>
                  </a:lnTo>
                  <a:lnTo>
                    <a:pt x="332" y="725"/>
                  </a:lnTo>
                  <a:lnTo>
                    <a:pt x="263" y="679"/>
                  </a:lnTo>
                  <a:lnTo>
                    <a:pt x="199" y="627"/>
                  </a:lnTo>
                  <a:lnTo>
                    <a:pt x="141" y="569"/>
                  </a:lnTo>
                  <a:lnTo>
                    <a:pt x="88" y="508"/>
                  </a:lnTo>
                  <a:lnTo>
                    <a:pt x="40" y="441"/>
                  </a:lnTo>
                  <a:lnTo>
                    <a:pt x="0" y="370"/>
                  </a:lnTo>
                  <a:lnTo>
                    <a:pt x="42" y="449"/>
                  </a:lnTo>
                  <a:lnTo>
                    <a:pt x="91" y="523"/>
                  </a:lnTo>
                  <a:lnTo>
                    <a:pt x="146" y="593"/>
                  </a:lnTo>
                  <a:lnTo>
                    <a:pt x="208" y="657"/>
                  </a:lnTo>
                  <a:lnTo>
                    <a:pt x="277" y="716"/>
                  </a:lnTo>
                  <a:lnTo>
                    <a:pt x="350" y="768"/>
                  </a:lnTo>
                  <a:lnTo>
                    <a:pt x="428" y="813"/>
                  </a:lnTo>
                  <a:lnTo>
                    <a:pt x="510" y="852"/>
                  </a:lnTo>
                  <a:lnTo>
                    <a:pt x="598" y="881"/>
                  </a:lnTo>
                  <a:lnTo>
                    <a:pt x="687" y="904"/>
                  </a:lnTo>
                  <a:lnTo>
                    <a:pt x="781" y="917"/>
                  </a:lnTo>
                  <a:lnTo>
                    <a:pt x="877" y="92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Freeform 39"/>
            <p:cNvSpPr>
              <a:spLocks noEditPoints="1"/>
            </p:cNvSpPr>
            <p:nvPr/>
          </p:nvSpPr>
          <p:spPr bwMode="gray">
            <a:xfrm>
              <a:off x="7761288" y="5873750"/>
              <a:ext cx="436563" cy="207963"/>
            </a:xfrm>
            <a:custGeom>
              <a:avLst/>
              <a:gdLst>
                <a:gd name="T0" fmla="*/ 202 w 275"/>
                <a:gd name="T1" fmla="*/ 97 h 131"/>
                <a:gd name="T2" fmla="*/ 240 w 275"/>
                <a:gd name="T3" fmla="*/ 0 h 131"/>
                <a:gd name="T4" fmla="*/ 275 w 275"/>
                <a:gd name="T5" fmla="*/ 0 h 131"/>
                <a:gd name="T6" fmla="*/ 275 w 275"/>
                <a:gd name="T7" fmla="*/ 131 h 131"/>
                <a:gd name="T8" fmla="*/ 251 w 275"/>
                <a:gd name="T9" fmla="*/ 131 h 131"/>
                <a:gd name="T10" fmla="*/ 251 w 275"/>
                <a:gd name="T11" fmla="*/ 26 h 131"/>
                <a:gd name="T12" fmla="*/ 251 w 275"/>
                <a:gd name="T13" fmla="*/ 26 h 131"/>
                <a:gd name="T14" fmla="*/ 210 w 275"/>
                <a:gd name="T15" fmla="*/ 131 h 131"/>
                <a:gd name="T16" fmla="*/ 193 w 275"/>
                <a:gd name="T17" fmla="*/ 131 h 131"/>
                <a:gd name="T18" fmla="*/ 152 w 275"/>
                <a:gd name="T19" fmla="*/ 26 h 131"/>
                <a:gd name="T20" fmla="*/ 152 w 275"/>
                <a:gd name="T21" fmla="*/ 26 h 131"/>
                <a:gd name="T22" fmla="*/ 152 w 275"/>
                <a:gd name="T23" fmla="*/ 131 h 131"/>
                <a:gd name="T24" fmla="*/ 128 w 275"/>
                <a:gd name="T25" fmla="*/ 131 h 131"/>
                <a:gd name="T26" fmla="*/ 128 w 275"/>
                <a:gd name="T27" fmla="*/ 0 h 131"/>
                <a:gd name="T28" fmla="*/ 164 w 275"/>
                <a:gd name="T29" fmla="*/ 0 h 131"/>
                <a:gd name="T30" fmla="*/ 202 w 275"/>
                <a:gd name="T31" fmla="*/ 97 h 131"/>
                <a:gd name="T32" fmla="*/ 106 w 275"/>
                <a:gd name="T33" fmla="*/ 20 h 131"/>
                <a:gd name="T34" fmla="*/ 64 w 275"/>
                <a:gd name="T35" fmla="*/ 20 h 131"/>
                <a:gd name="T36" fmla="*/ 64 w 275"/>
                <a:gd name="T37" fmla="*/ 131 h 131"/>
                <a:gd name="T38" fmla="*/ 40 w 275"/>
                <a:gd name="T39" fmla="*/ 131 h 131"/>
                <a:gd name="T40" fmla="*/ 40 w 275"/>
                <a:gd name="T41" fmla="*/ 20 h 131"/>
                <a:gd name="T42" fmla="*/ 0 w 275"/>
                <a:gd name="T43" fmla="*/ 20 h 131"/>
                <a:gd name="T44" fmla="*/ 0 w 275"/>
                <a:gd name="T45" fmla="*/ 0 h 131"/>
                <a:gd name="T46" fmla="*/ 106 w 275"/>
                <a:gd name="T47" fmla="*/ 0 h 131"/>
                <a:gd name="T48" fmla="*/ 106 w 275"/>
                <a:gd name="T49" fmla="*/ 2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5" h="131">
                  <a:moveTo>
                    <a:pt x="202" y="97"/>
                  </a:moveTo>
                  <a:lnTo>
                    <a:pt x="240" y="0"/>
                  </a:lnTo>
                  <a:lnTo>
                    <a:pt x="275" y="0"/>
                  </a:lnTo>
                  <a:lnTo>
                    <a:pt x="275" y="131"/>
                  </a:lnTo>
                  <a:lnTo>
                    <a:pt x="251" y="131"/>
                  </a:lnTo>
                  <a:lnTo>
                    <a:pt x="251" y="26"/>
                  </a:lnTo>
                  <a:lnTo>
                    <a:pt x="251" y="26"/>
                  </a:lnTo>
                  <a:lnTo>
                    <a:pt x="210" y="131"/>
                  </a:lnTo>
                  <a:lnTo>
                    <a:pt x="193" y="131"/>
                  </a:lnTo>
                  <a:lnTo>
                    <a:pt x="152" y="26"/>
                  </a:lnTo>
                  <a:lnTo>
                    <a:pt x="152" y="26"/>
                  </a:lnTo>
                  <a:lnTo>
                    <a:pt x="152" y="131"/>
                  </a:lnTo>
                  <a:lnTo>
                    <a:pt x="128" y="131"/>
                  </a:lnTo>
                  <a:lnTo>
                    <a:pt x="128" y="0"/>
                  </a:lnTo>
                  <a:lnTo>
                    <a:pt x="164" y="0"/>
                  </a:lnTo>
                  <a:lnTo>
                    <a:pt x="202" y="97"/>
                  </a:lnTo>
                  <a:close/>
                  <a:moveTo>
                    <a:pt x="106" y="20"/>
                  </a:moveTo>
                  <a:lnTo>
                    <a:pt x="64" y="20"/>
                  </a:lnTo>
                  <a:lnTo>
                    <a:pt x="64" y="131"/>
                  </a:lnTo>
                  <a:lnTo>
                    <a:pt x="40" y="131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1" name="Rectangle 40"/>
          <p:cNvSpPr/>
          <p:nvPr userDrawn="1"/>
        </p:nvSpPr>
        <p:spPr bwMode="gray">
          <a:xfrm>
            <a:off x="228600" y="228600"/>
            <a:ext cx="8689975" cy="4764088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0"/>
          </p:nvPr>
        </p:nvSpPr>
        <p:spPr>
          <a:xfrm>
            <a:off x="228600" y="1219200"/>
            <a:ext cx="4341813" cy="1036320"/>
          </a:xfrm>
        </p:spPr>
        <p:txBody>
          <a:bodyPr/>
          <a:lstStyle>
            <a:lvl1pPr>
              <a:spcBef>
                <a:spcPts val="0"/>
              </a:spcBef>
              <a:defRPr sz="1400" b="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5" name="Title 44"/>
          <p:cNvSpPr>
            <a:spLocks noGrp="1"/>
          </p:cNvSpPr>
          <p:nvPr>
            <p:ph type="title"/>
          </p:nvPr>
        </p:nvSpPr>
        <p:spPr>
          <a:xfrm>
            <a:off x="228600" y="225425"/>
            <a:ext cx="4343400" cy="461665"/>
          </a:xfrm>
        </p:spPr>
        <p:txBody>
          <a:bodyPr bIns="0">
            <a:spAutoFit/>
          </a:bodyPr>
          <a:lstStyle>
            <a:lvl1pPr>
              <a:defRPr sz="2000" baseline="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11"/>
          </p:nvPr>
        </p:nvSpPr>
        <p:spPr>
          <a:xfrm>
            <a:off x="228600" y="687090"/>
            <a:ext cx="4343400" cy="341632"/>
          </a:xfrm>
        </p:spPr>
        <p:txBody>
          <a:bodyPr bIns="0" rtlCol="0">
            <a:spAutoFit/>
          </a:bodyPr>
          <a:lstStyle>
            <a:lvl1pPr>
              <a:defRPr lang="en-US" sz="1800" b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defRPr lang="en-US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7628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ISOC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gray">
          <a:xfrm>
            <a:off x="228600" y="228600"/>
            <a:ext cx="8689975" cy="4764088"/>
          </a:xfrm>
          <a:prstGeom prst="rect">
            <a:avLst/>
          </a:prstGeom>
          <a:solidFill>
            <a:srgbClr val="009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gray">
          <a:xfrm>
            <a:off x="6895367" y="5831829"/>
            <a:ext cx="2015644" cy="791861"/>
            <a:chOff x="622301" y="3028950"/>
            <a:chExt cx="7778750" cy="3055938"/>
          </a:xfrm>
          <a:solidFill>
            <a:srgbClr val="0033A0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gray">
            <a:xfrm>
              <a:off x="4456113" y="4791075"/>
              <a:ext cx="695325" cy="742950"/>
            </a:xfrm>
            <a:custGeom>
              <a:avLst/>
              <a:gdLst>
                <a:gd name="T0" fmla="*/ 202 w 438"/>
                <a:gd name="T1" fmla="*/ 215 h 468"/>
                <a:gd name="T2" fmla="*/ 301 w 438"/>
                <a:gd name="T3" fmla="*/ 0 h 468"/>
                <a:gd name="T4" fmla="*/ 438 w 438"/>
                <a:gd name="T5" fmla="*/ 0 h 468"/>
                <a:gd name="T6" fmla="*/ 266 w 438"/>
                <a:gd name="T7" fmla="*/ 327 h 468"/>
                <a:gd name="T8" fmla="*/ 248 w 438"/>
                <a:gd name="T9" fmla="*/ 360 h 468"/>
                <a:gd name="T10" fmla="*/ 231 w 438"/>
                <a:gd name="T11" fmla="*/ 388 h 468"/>
                <a:gd name="T12" fmla="*/ 215 w 438"/>
                <a:gd name="T13" fmla="*/ 412 h 468"/>
                <a:gd name="T14" fmla="*/ 199 w 438"/>
                <a:gd name="T15" fmla="*/ 429 h 468"/>
                <a:gd name="T16" fmla="*/ 179 w 438"/>
                <a:gd name="T17" fmla="*/ 444 h 468"/>
                <a:gd name="T18" fmla="*/ 157 w 438"/>
                <a:gd name="T19" fmla="*/ 455 h 468"/>
                <a:gd name="T20" fmla="*/ 132 w 438"/>
                <a:gd name="T21" fmla="*/ 462 h 468"/>
                <a:gd name="T22" fmla="*/ 99 w 438"/>
                <a:gd name="T23" fmla="*/ 467 h 468"/>
                <a:gd name="T24" fmla="*/ 62 w 438"/>
                <a:gd name="T25" fmla="*/ 468 h 468"/>
                <a:gd name="T26" fmla="*/ 37 w 438"/>
                <a:gd name="T27" fmla="*/ 468 h 468"/>
                <a:gd name="T28" fmla="*/ 14 w 438"/>
                <a:gd name="T29" fmla="*/ 467 h 468"/>
                <a:gd name="T30" fmla="*/ 0 w 438"/>
                <a:gd name="T31" fmla="*/ 465 h 468"/>
                <a:gd name="T32" fmla="*/ 17 w 438"/>
                <a:gd name="T33" fmla="*/ 368 h 468"/>
                <a:gd name="T34" fmla="*/ 46 w 438"/>
                <a:gd name="T35" fmla="*/ 370 h 468"/>
                <a:gd name="T36" fmla="*/ 69 w 438"/>
                <a:gd name="T37" fmla="*/ 368 h 468"/>
                <a:gd name="T38" fmla="*/ 84 w 438"/>
                <a:gd name="T39" fmla="*/ 363 h 468"/>
                <a:gd name="T40" fmla="*/ 93 w 438"/>
                <a:gd name="T41" fmla="*/ 354 h 468"/>
                <a:gd name="T42" fmla="*/ 98 w 438"/>
                <a:gd name="T43" fmla="*/ 339 h 468"/>
                <a:gd name="T44" fmla="*/ 95 w 438"/>
                <a:gd name="T45" fmla="*/ 318 h 468"/>
                <a:gd name="T46" fmla="*/ 35 w 438"/>
                <a:gd name="T47" fmla="*/ 0 h 468"/>
                <a:gd name="T48" fmla="*/ 178 w 438"/>
                <a:gd name="T49" fmla="*/ 0 h 468"/>
                <a:gd name="T50" fmla="*/ 202 w 438"/>
                <a:gd name="T51" fmla="*/ 215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38" h="468">
                  <a:moveTo>
                    <a:pt x="202" y="215"/>
                  </a:moveTo>
                  <a:lnTo>
                    <a:pt x="301" y="0"/>
                  </a:lnTo>
                  <a:lnTo>
                    <a:pt x="438" y="0"/>
                  </a:lnTo>
                  <a:lnTo>
                    <a:pt x="266" y="327"/>
                  </a:lnTo>
                  <a:lnTo>
                    <a:pt x="248" y="360"/>
                  </a:lnTo>
                  <a:lnTo>
                    <a:pt x="231" y="388"/>
                  </a:lnTo>
                  <a:lnTo>
                    <a:pt x="215" y="412"/>
                  </a:lnTo>
                  <a:lnTo>
                    <a:pt x="199" y="429"/>
                  </a:lnTo>
                  <a:lnTo>
                    <a:pt x="179" y="444"/>
                  </a:lnTo>
                  <a:lnTo>
                    <a:pt x="157" y="455"/>
                  </a:lnTo>
                  <a:lnTo>
                    <a:pt x="132" y="462"/>
                  </a:lnTo>
                  <a:lnTo>
                    <a:pt x="99" y="467"/>
                  </a:lnTo>
                  <a:lnTo>
                    <a:pt x="62" y="468"/>
                  </a:lnTo>
                  <a:lnTo>
                    <a:pt x="37" y="468"/>
                  </a:lnTo>
                  <a:lnTo>
                    <a:pt x="14" y="467"/>
                  </a:lnTo>
                  <a:lnTo>
                    <a:pt x="0" y="465"/>
                  </a:lnTo>
                  <a:lnTo>
                    <a:pt x="17" y="368"/>
                  </a:lnTo>
                  <a:lnTo>
                    <a:pt x="46" y="370"/>
                  </a:lnTo>
                  <a:lnTo>
                    <a:pt x="69" y="368"/>
                  </a:lnTo>
                  <a:lnTo>
                    <a:pt x="84" y="363"/>
                  </a:lnTo>
                  <a:lnTo>
                    <a:pt x="93" y="354"/>
                  </a:lnTo>
                  <a:lnTo>
                    <a:pt x="98" y="339"/>
                  </a:lnTo>
                  <a:lnTo>
                    <a:pt x="95" y="318"/>
                  </a:lnTo>
                  <a:lnTo>
                    <a:pt x="35" y="0"/>
                  </a:lnTo>
                  <a:lnTo>
                    <a:pt x="178" y="0"/>
                  </a:lnTo>
                  <a:lnTo>
                    <a:pt x="202" y="2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gray">
            <a:xfrm>
              <a:off x="3376613" y="4776788"/>
              <a:ext cx="658813" cy="585788"/>
            </a:xfrm>
            <a:custGeom>
              <a:avLst/>
              <a:gdLst>
                <a:gd name="T0" fmla="*/ 153 w 415"/>
                <a:gd name="T1" fmla="*/ 146 h 369"/>
                <a:gd name="T2" fmla="*/ 159 w 415"/>
                <a:gd name="T3" fmla="*/ 125 h 369"/>
                <a:gd name="T4" fmla="*/ 171 w 415"/>
                <a:gd name="T5" fmla="*/ 108 h 369"/>
                <a:gd name="T6" fmla="*/ 186 w 415"/>
                <a:gd name="T7" fmla="*/ 95 h 369"/>
                <a:gd name="T8" fmla="*/ 207 w 415"/>
                <a:gd name="T9" fmla="*/ 88 h 369"/>
                <a:gd name="T10" fmla="*/ 229 w 415"/>
                <a:gd name="T11" fmla="*/ 85 h 369"/>
                <a:gd name="T12" fmla="*/ 248 w 415"/>
                <a:gd name="T13" fmla="*/ 88 h 369"/>
                <a:gd name="T14" fmla="*/ 263 w 415"/>
                <a:gd name="T15" fmla="*/ 96 h 369"/>
                <a:gd name="T16" fmla="*/ 275 w 415"/>
                <a:gd name="T17" fmla="*/ 110 h 369"/>
                <a:gd name="T18" fmla="*/ 281 w 415"/>
                <a:gd name="T19" fmla="*/ 126 h 369"/>
                <a:gd name="T20" fmla="*/ 281 w 415"/>
                <a:gd name="T21" fmla="*/ 146 h 369"/>
                <a:gd name="T22" fmla="*/ 153 w 415"/>
                <a:gd name="T23" fmla="*/ 146 h 369"/>
                <a:gd name="T24" fmla="*/ 411 w 415"/>
                <a:gd name="T25" fmla="*/ 215 h 369"/>
                <a:gd name="T26" fmla="*/ 415 w 415"/>
                <a:gd name="T27" fmla="*/ 175 h 369"/>
                <a:gd name="T28" fmla="*/ 413 w 415"/>
                <a:gd name="T29" fmla="*/ 138 h 369"/>
                <a:gd name="T30" fmla="*/ 406 w 415"/>
                <a:gd name="T31" fmla="*/ 104 h 369"/>
                <a:gd name="T32" fmla="*/ 393 w 415"/>
                <a:gd name="T33" fmla="*/ 74 h 369"/>
                <a:gd name="T34" fmla="*/ 373 w 415"/>
                <a:gd name="T35" fmla="*/ 49 h 369"/>
                <a:gd name="T36" fmla="*/ 348 w 415"/>
                <a:gd name="T37" fmla="*/ 28 h 369"/>
                <a:gd name="T38" fmla="*/ 317 w 415"/>
                <a:gd name="T39" fmla="*/ 13 h 369"/>
                <a:gd name="T40" fmla="*/ 281 w 415"/>
                <a:gd name="T41" fmla="*/ 3 h 369"/>
                <a:gd name="T42" fmla="*/ 240 w 415"/>
                <a:gd name="T43" fmla="*/ 0 h 369"/>
                <a:gd name="T44" fmla="*/ 198 w 415"/>
                <a:gd name="T45" fmla="*/ 3 h 369"/>
                <a:gd name="T46" fmla="*/ 158 w 415"/>
                <a:gd name="T47" fmla="*/ 13 h 369"/>
                <a:gd name="T48" fmla="*/ 121 w 415"/>
                <a:gd name="T49" fmla="*/ 30 h 369"/>
                <a:gd name="T50" fmla="*/ 86 w 415"/>
                <a:gd name="T51" fmla="*/ 50 h 369"/>
                <a:gd name="T52" fmla="*/ 58 w 415"/>
                <a:gd name="T53" fmla="*/ 79 h 369"/>
                <a:gd name="T54" fmla="*/ 34 w 415"/>
                <a:gd name="T55" fmla="*/ 110 h 369"/>
                <a:gd name="T56" fmla="*/ 15 w 415"/>
                <a:gd name="T57" fmla="*/ 147 h 369"/>
                <a:gd name="T58" fmla="*/ 5 w 415"/>
                <a:gd name="T59" fmla="*/ 187 h 369"/>
                <a:gd name="T60" fmla="*/ 0 w 415"/>
                <a:gd name="T61" fmla="*/ 224 h 369"/>
                <a:gd name="T62" fmla="*/ 5 w 415"/>
                <a:gd name="T63" fmla="*/ 257 h 369"/>
                <a:gd name="T64" fmla="*/ 14 w 415"/>
                <a:gd name="T65" fmla="*/ 287 h 369"/>
                <a:gd name="T66" fmla="*/ 28 w 415"/>
                <a:gd name="T67" fmla="*/ 311 h 369"/>
                <a:gd name="T68" fmla="*/ 49 w 415"/>
                <a:gd name="T69" fmla="*/ 331 h 369"/>
                <a:gd name="T70" fmla="*/ 75 w 415"/>
                <a:gd name="T71" fmla="*/ 348 h 369"/>
                <a:gd name="T72" fmla="*/ 104 w 415"/>
                <a:gd name="T73" fmla="*/ 358 h 369"/>
                <a:gd name="T74" fmla="*/ 137 w 415"/>
                <a:gd name="T75" fmla="*/ 366 h 369"/>
                <a:gd name="T76" fmla="*/ 174 w 415"/>
                <a:gd name="T77" fmla="*/ 369 h 369"/>
                <a:gd name="T78" fmla="*/ 205 w 415"/>
                <a:gd name="T79" fmla="*/ 367 h 369"/>
                <a:gd name="T80" fmla="*/ 238 w 415"/>
                <a:gd name="T81" fmla="*/ 363 h 369"/>
                <a:gd name="T82" fmla="*/ 269 w 415"/>
                <a:gd name="T83" fmla="*/ 355 h 369"/>
                <a:gd name="T84" fmla="*/ 299 w 415"/>
                <a:gd name="T85" fmla="*/ 343 h 369"/>
                <a:gd name="T86" fmla="*/ 327 w 415"/>
                <a:gd name="T87" fmla="*/ 327 h 369"/>
                <a:gd name="T88" fmla="*/ 353 w 415"/>
                <a:gd name="T89" fmla="*/ 308 h 369"/>
                <a:gd name="T90" fmla="*/ 375 w 415"/>
                <a:gd name="T91" fmla="*/ 282 h 369"/>
                <a:gd name="T92" fmla="*/ 391 w 415"/>
                <a:gd name="T93" fmla="*/ 253 h 369"/>
                <a:gd name="T94" fmla="*/ 257 w 415"/>
                <a:gd name="T95" fmla="*/ 253 h 369"/>
                <a:gd name="T96" fmla="*/ 246 w 415"/>
                <a:gd name="T97" fmla="*/ 266 h 369"/>
                <a:gd name="T98" fmla="*/ 231 w 415"/>
                <a:gd name="T99" fmla="*/ 275 h 369"/>
                <a:gd name="T100" fmla="*/ 214 w 415"/>
                <a:gd name="T101" fmla="*/ 281 h 369"/>
                <a:gd name="T102" fmla="*/ 198 w 415"/>
                <a:gd name="T103" fmla="*/ 284 h 369"/>
                <a:gd name="T104" fmla="*/ 177 w 415"/>
                <a:gd name="T105" fmla="*/ 279 h 369"/>
                <a:gd name="T106" fmla="*/ 159 w 415"/>
                <a:gd name="T107" fmla="*/ 270 h 369"/>
                <a:gd name="T108" fmla="*/ 147 w 415"/>
                <a:gd name="T109" fmla="*/ 257 h 369"/>
                <a:gd name="T110" fmla="*/ 140 w 415"/>
                <a:gd name="T111" fmla="*/ 238 h 369"/>
                <a:gd name="T112" fmla="*/ 140 w 415"/>
                <a:gd name="T113" fmla="*/ 215 h 369"/>
                <a:gd name="T114" fmla="*/ 411 w 415"/>
                <a:gd name="T115" fmla="*/ 215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5" h="369">
                  <a:moveTo>
                    <a:pt x="153" y="146"/>
                  </a:moveTo>
                  <a:lnTo>
                    <a:pt x="159" y="125"/>
                  </a:lnTo>
                  <a:lnTo>
                    <a:pt x="171" y="108"/>
                  </a:lnTo>
                  <a:lnTo>
                    <a:pt x="186" y="95"/>
                  </a:lnTo>
                  <a:lnTo>
                    <a:pt x="207" y="88"/>
                  </a:lnTo>
                  <a:lnTo>
                    <a:pt x="229" y="85"/>
                  </a:lnTo>
                  <a:lnTo>
                    <a:pt x="248" y="88"/>
                  </a:lnTo>
                  <a:lnTo>
                    <a:pt x="263" y="96"/>
                  </a:lnTo>
                  <a:lnTo>
                    <a:pt x="275" y="110"/>
                  </a:lnTo>
                  <a:lnTo>
                    <a:pt x="281" y="126"/>
                  </a:lnTo>
                  <a:lnTo>
                    <a:pt x="281" y="146"/>
                  </a:lnTo>
                  <a:lnTo>
                    <a:pt x="153" y="146"/>
                  </a:lnTo>
                  <a:close/>
                  <a:moveTo>
                    <a:pt x="411" y="215"/>
                  </a:moveTo>
                  <a:lnTo>
                    <a:pt x="415" y="175"/>
                  </a:lnTo>
                  <a:lnTo>
                    <a:pt x="413" y="138"/>
                  </a:lnTo>
                  <a:lnTo>
                    <a:pt x="406" y="104"/>
                  </a:lnTo>
                  <a:lnTo>
                    <a:pt x="393" y="74"/>
                  </a:lnTo>
                  <a:lnTo>
                    <a:pt x="373" y="49"/>
                  </a:lnTo>
                  <a:lnTo>
                    <a:pt x="348" y="28"/>
                  </a:lnTo>
                  <a:lnTo>
                    <a:pt x="317" y="13"/>
                  </a:lnTo>
                  <a:lnTo>
                    <a:pt x="281" y="3"/>
                  </a:lnTo>
                  <a:lnTo>
                    <a:pt x="240" y="0"/>
                  </a:lnTo>
                  <a:lnTo>
                    <a:pt x="198" y="3"/>
                  </a:lnTo>
                  <a:lnTo>
                    <a:pt x="158" y="13"/>
                  </a:lnTo>
                  <a:lnTo>
                    <a:pt x="121" y="30"/>
                  </a:lnTo>
                  <a:lnTo>
                    <a:pt x="86" y="50"/>
                  </a:lnTo>
                  <a:lnTo>
                    <a:pt x="58" y="79"/>
                  </a:lnTo>
                  <a:lnTo>
                    <a:pt x="34" y="110"/>
                  </a:lnTo>
                  <a:lnTo>
                    <a:pt x="15" y="147"/>
                  </a:lnTo>
                  <a:lnTo>
                    <a:pt x="5" y="187"/>
                  </a:lnTo>
                  <a:lnTo>
                    <a:pt x="0" y="224"/>
                  </a:lnTo>
                  <a:lnTo>
                    <a:pt x="5" y="257"/>
                  </a:lnTo>
                  <a:lnTo>
                    <a:pt x="14" y="287"/>
                  </a:lnTo>
                  <a:lnTo>
                    <a:pt x="28" y="311"/>
                  </a:lnTo>
                  <a:lnTo>
                    <a:pt x="49" y="331"/>
                  </a:lnTo>
                  <a:lnTo>
                    <a:pt x="75" y="348"/>
                  </a:lnTo>
                  <a:lnTo>
                    <a:pt x="104" y="358"/>
                  </a:lnTo>
                  <a:lnTo>
                    <a:pt x="137" y="366"/>
                  </a:lnTo>
                  <a:lnTo>
                    <a:pt x="174" y="369"/>
                  </a:lnTo>
                  <a:lnTo>
                    <a:pt x="205" y="367"/>
                  </a:lnTo>
                  <a:lnTo>
                    <a:pt x="238" y="363"/>
                  </a:lnTo>
                  <a:lnTo>
                    <a:pt x="269" y="355"/>
                  </a:lnTo>
                  <a:lnTo>
                    <a:pt x="299" y="343"/>
                  </a:lnTo>
                  <a:lnTo>
                    <a:pt x="327" y="327"/>
                  </a:lnTo>
                  <a:lnTo>
                    <a:pt x="353" y="308"/>
                  </a:lnTo>
                  <a:lnTo>
                    <a:pt x="375" y="282"/>
                  </a:lnTo>
                  <a:lnTo>
                    <a:pt x="391" y="253"/>
                  </a:lnTo>
                  <a:lnTo>
                    <a:pt x="257" y="253"/>
                  </a:lnTo>
                  <a:lnTo>
                    <a:pt x="246" y="266"/>
                  </a:lnTo>
                  <a:lnTo>
                    <a:pt x="231" y="275"/>
                  </a:lnTo>
                  <a:lnTo>
                    <a:pt x="214" y="281"/>
                  </a:lnTo>
                  <a:lnTo>
                    <a:pt x="198" y="284"/>
                  </a:lnTo>
                  <a:lnTo>
                    <a:pt x="177" y="279"/>
                  </a:lnTo>
                  <a:lnTo>
                    <a:pt x="159" y="270"/>
                  </a:lnTo>
                  <a:lnTo>
                    <a:pt x="147" y="257"/>
                  </a:lnTo>
                  <a:lnTo>
                    <a:pt x="140" y="238"/>
                  </a:lnTo>
                  <a:lnTo>
                    <a:pt x="140" y="215"/>
                  </a:lnTo>
                  <a:lnTo>
                    <a:pt x="411" y="2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gray">
            <a:xfrm>
              <a:off x="4056063" y="4618038"/>
              <a:ext cx="434975" cy="731838"/>
            </a:xfrm>
            <a:custGeom>
              <a:avLst/>
              <a:gdLst>
                <a:gd name="T0" fmla="*/ 210 w 274"/>
                <a:gd name="T1" fmla="*/ 458 h 461"/>
                <a:gd name="T2" fmla="*/ 159 w 274"/>
                <a:gd name="T3" fmla="*/ 461 h 461"/>
                <a:gd name="T4" fmla="*/ 116 w 274"/>
                <a:gd name="T5" fmla="*/ 461 h 461"/>
                <a:gd name="T6" fmla="*/ 84 w 274"/>
                <a:gd name="T7" fmla="*/ 460 h 461"/>
                <a:gd name="T8" fmla="*/ 58 w 274"/>
                <a:gd name="T9" fmla="*/ 454 h 461"/>
                <a:gd name="T10" fmla="*/ 39 w 274"/>
                <a:gd name="T11" fmla="*/ 446 h 461"/>
                <a:gd name="T12" fmla="*/ 27 w 274"/>
                <a:gd name="T13" fmla="*/ 434 h 461"/>
                <a:gd name="T14" fmla="*/ 20 w 274"/>
                <a:gd name="T15" fmla="*/ 417 h 461"/>
                <a:gd name="T16" fmla="*/ 18 w 274"/>
                <a:gd name="T17" fmla="*/ 396 h 461"/>
                <a:gd name="T18" fmla="*/ 20 w 274"/>
                <a:gd name="T19" fmla="*/ 369 h 461"/>
                <a:gd name="T20" fmla="*/ 24 w 274"/>
                <a:gd name="T21" fmla="*/ 336 h 461"/>
                <a:gd name="T22" fmla="*/ 51 w 274"/>
                <a:gd name="T23" fmla="*/ 189 h 461"/>
                <a:gd name="T24" fmla="*/ 0 w 274"/>
                <a:gd name="T25" fmla="*/ 189 h 461"/>
                <a:gd name="T26" fmla="*/ 15 w 274"/>
                <a:gd name="T27" fmla="*/ 109 h 461"/>
                <a:gd name="T28" fmla="*/ 67 w 274"/>
                <a:gd name="T29" fmla="*/ 109 h 461"/>
                <a:gd name="T30" fmla="*/ 87 w 274"/>
                <a:gd name="T31" fmla="*/ 0 h 461"/>
                <a:gd name="T32" fmla="*/ 226 w 274"/>
                <a:gd name="T33" fmla="*/ 0 h 461"/>
                <a:gd name="T34" fmla="*/ 207 w 274"/>
                <a:gd name="T35" fmla="*/ 109 h 461"/>
                <a:gd name="T36" fmla="*/ 274 w 274"/>
                <a:gd name="T37" fmla="*/ 109 h 461"/>
                <a:gd name="T38" fmla="*/ 260 w 274"/>
                <a:gd name="T39" fmla="*/ 189 h 461"/>
                <a:gd name="T40" fmla="*/ 192 w 274"/>
                <a:gd name="T41" fmla="*/ 189 h 461"/>
                <a:gd name="T42" fmla="*/ 170 w 274"/>
                <a:gd name="T43" fmla="*/ 317 h 461"/>
                <a:gd name="T44" fmla="*/ 167 w 274"/>
                <a:gd name="T45" fmla="*/ 333 h 461"/>
                <a:gd name="T46" fmla="*/ 168 w 274"/>
                <a:gd name="T47" fmla="*/ 345 h 461"/>
                <a:gd name="T48" fmla="*/ 174 w 274"/>
                <a:gd name="T49" fmla="*/ 354 h 461"/>
                <a:gd name="T50" fmla="*/ 186 w 274"/>
                <a:gd name="T51" fmla="*/ 359 h 461"/>
                <a:gd name="T52" fmla="*/ 205 w 274"/>
                <a:gd name="T53" fmla="*/ 360 h 461"/>
                <a:gd name="T54" fmla="*/ 228 w 274"/>
                <a:gd name="T55" fmla="*/ 360 h 461"/>
                <a:gd name="T56" fmla="*/ 210 w 274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4" h="461">
                  <a:moveTo>
                    <a:pt x="210" y="458"/>
                  </a:moveTo>
                  <a:lnTo>
                    <a:pt x="159" y="461"/>
                  </a:lnTo>
                  <a:lnTo>
                    <a:pt x="116" y="461"/>
                  </a:lnTo>
                  <a:lnTo>
                    <a:pt x="84" y="460"/>
                  </a:lnTo>
                  <a:lnTo>
                    <a:pt x="58" y="454"/>
                  </a:lnTo>
                  <a:lnTo>
                    <a:pt x="39" y="446"/>
                  </a:lnTo>
                  <a:lnTo>
                    <a:pt x="27" y="434"/>
                  </a:lnTo>
                  <a:lnTo>
                    <a:pt x="20" y="417"/>
                  </a:lnTo>
                  <a:lnTo>
                    <a:pt x="18" y="396"/>
                  </a:lnTo>
                  <a:lnTo>
                    <a:pt x="20" y="369"/>
                  </a:lnTo>
                  <a:lnTo>
                    <a:pt x="24" y="336"/>
                  </a:lnTo>
                  <a:lnTo>
                    <a:pt x="51" y="189"/>
                  </a:lnTo>
                  <a:lnTo>
                    <a:pt x="0" y="189"/>
                  </a:lnTo>
                  <a:lnTo>
                    <a:pt x="15" y="109"/>
                  </a:lnTo>
                  <a:lnTo>
                    <a:pt x="67" y="109"/>
                  </a:lnTo>
                  <a:lnTo>
                    <a:pt x="87" y="0"/>
                  </a:lnTo>
                  <a:lnTo>
                    <a:pt x="226" y="0"/>
                  </a:lnTo>
                  <a:lnTo>
                    <a:pt x="207" y="109"/>
                  </a:lnTo>
                  <a:lnTo>
                    <a:pt x="274" y="109"/>
                  </a:lnTo>
                  <a:lnTo>
                    <a:pt x="260" y="189"/>
                  </a:lnTo>
                  <a:lnTo>
                    <a:pt x="192" y="189"/>
                  </a:lnTo>
                  <a:lnTo>
                    <a:pt x="170" y="317"/>
                  </a:lnTo>
                  <a:lnTo>
                    <a:pt x="167" y="333"/>
                  </a:lnTo>
                  <a:lnTo>
                    <a:pt x="168" y="345"/>
                  </a:lnTo>
                  <a:lnTo>
                    <a:pt x="174" y="354"/>
                  </a:lnTo>
                  <a:lnTo>
                    <a:pt x="186" y="359"/>
                  </a:lnTo>
                  <a:lnTo>
                    <a:pt x="205" y="360"/>
                  </a:lnTo>
                  <a:lnTo>
                    <a:pt x="228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gray">
            <a:xfrm>
              <a:off x="985838" y="4564063"/>
              <a:ext cx="741363" cy="800100"/>
            </a:xfrm>
            <a:custGeom>
              <a:avLst/>
              <a:gdLst>
                <a:gd name="T0" fmla="*/ 314 w 467"/>
                <a:gd name="T1" fmla="*/ 137 h 504"/>
                <a:gd name="T2" fmla="*/ 299 w 467"/>
                <a:gd name="T3" fmla="*/ 119 h 504"/>
                <a:gd name="T4" fmla="*/ 259 w 467"/>
                <a:gd name="T5" fmla="*/ 110 h 504"/>
                <a:gd name="T6" fmla="*/ 219 w 467"/>
                <a:gd name="T7" fmla="*/ 117 h 504"/>
                <a:gd name="T8" fmla="*/ 203 w 467"/>
                <a:gd name="T9" fmla="*/ 138 h 504"/>
                <a:gd name="T10" fmla="*/ 210 w 467"/>
                <a:gd name="T11" fmla="*/ 159 h 504"/>
                <a:gd name="T12" fmla="*/ 235 w 467"/>
                <a:gd name="T13" fmla="*/ 174 h 504"/>
                <a:gd name="T14" fmla="*/ 275 w 467"/>
                <a:gd name="T15" fmla="*/ 184 h 504"/>
                <a:gd name="T16" fmla="*/ 320 w 467"/>
                <a:gd name="T17" fmla="*/ 196 h 504"/>
                <a:gd name="T18" fmla="*/ 368 w 467"/>
                <a:gd name="T19" fmla="*/ 213 h 504"/>
                <a:gd name="T20" fmla="*/ 408 w 467"/>
                <a:gd name="T21" fmla="*/ 233 h 504"/>
                <a:gd name="T22" fmla="*/ 437 w 467"/>
                <a:gd name="T23" fmla="*/ 266 h 504"/>
                <a:gd name="T24" fmla="*/ 451 w 467"/>
                <a:gd name="T25" fmla="*/ 311 h 504"/>
                <a:gd name="T26" fmla="*/ 439 w 467"/>
                <a:gd name="T27" fmla="*/ 375 h 504"/>
                <a:gd name="T28" fmla="*/ 402 w 467"/>
                <a:gd name="T29" fmla="*/ 431 h 504"/>
                <a:gd name="T30" fmla="*/ 345 w 467"/>
                <a:gd name="T31" fmla="*/ 473 h 504"/>
                <a:gd name="T32" fmla="*/ 274 w 467"/>
                <a:gd name="T33" fmla="*/ 497 h 504"/>
                <a:gd name="T34" fmla="*/ 189 w 467"/>
                <a:gd name="T35" fmla="*/ 504 h 504"/>
                <a:gd name="T36" fmla="*/ 112 w 467"/>
                <a:gd name="T37" fmla="*/ 495 h 504"/>
                <a:gd name="T38" fmla="*/ 54 w 467"/>
                <a:gd name="T39" fmla="*/ 467 h 504"/>
                <a:gd name="T40" fmla="*/ 17 w 467"/>
                <a:gd name="T41" fmla="*/ 424 h 504"/>
                <a:gd name="T42" fmla="*/ 0 w 467"/>
                <a:gd name="T43" fmla="*/ 372 h 504"/>
                <a:gd name="T44" fmla="*/ 155 w 467"/>
                <a:gd name="T45" fmla="*/ 343 h 504"/>
                <a:gd name="T46" fmla="*/ 164 w 467"/>
                <a:gd name="T47" fmla="*/ 373 h 504"/>
                <a:gd name="T48" fmla="*/ 188 w 467"/>
                <a:gd name="T49" fmla="*/ 390 h 504"/>
                <a:gd name="T50" fmla="*/ 217 w 467"/>
                <a:gd name="T51" fmla="*/ 394 h 504"/>
                <a:gd name="T52" fmla="*/ 259 w 467"/>
                <a:gd name="T53" fmla="*/ 388 h 504"/>
                <a:gd name="T54" fmla="*/ 286 w 467"/>
                <a:gd name="T55" fmla="*/ 372 h 504"/>
                <a:gd name="T56" fmla="*/ 290 w 467"/>
                <a:gd name="T57" fmla="*/ 348 h 504"/>
                <a:gd name="T58" fmla="*/ 272 w 467"/>
                <a:gd name="T59" fmla="*/ 330 h 504"/>
                <a:gd name="T60" fmla="*/ 240 w 467"/>
                <a:gd name="T61" fmla="*/ 318 h 504"/>
                <a:gd name="T62" fmla="*/ 197 w 467"/>
                <a:gd name="T63" fmla="*/ 306 h 504"/>
                <a:gd name="T64" fmla="*/ 149 w 467"/>
                <a:gd name="T65" fmla="*/ 294 h 504"/>
                <a:gd name="T66" fmla="*/ 104 w 467"/>
                <a:gd name="T67" fmla="*/ 275 h 504"/>
                <a:gd name="T68" fmla="*/ 69 w 467"/>
                <a:gd name="T69" fmla="*/ 248 h 504"/>
                <a:gd name="T70" fmla="*/ 48 w 467"/>
                <a:gd name="T71" fmla="*/ 208 h 504"/>
                <a:gd name="T72" fmla="*/ 46 w 467"/>
                <a:gd name="T73" fmla="*/ 153 h 504"/>
                <a:gd name="T74" fmla="*/ 70 w 467"/>
                <a:gd name="T75" fmla="*/ 94 h 504"/>
                <a:gd name="T76" fmla="*/ 113 w 467"/>
                <a:gd name="T77" fmla="*/ 48 h 504"/>
                <a:gd name="T78" fmla="*/ 174 w 467"/>
                <a:gd name="T79" fmla="*/ 18 h 504"/>
                <a:gd name="T80" fmla="*/ 246 w 467"/>
                <a:gd name="T81" fmla="*/ 1 h 504"/>
                <a:gd name="T82" fmla="*/ 327 w 467"/>
                <a:gd name="T83" fmla="*/ 3 h 504"/>
                <a:gd name="T84" fmla="*/ 394 w 467"/>
                <a:gd name="T85" fmla="*/ 21 h 504"/>
                <a:gd name="T86" fmla="*/ 439 w 467"/>
                <a:gd name="T87" fmla="*/ 54 h 504"/>
                <a:gd name="T88" fmla="*/ 463 w 467"/>
                <a:gd name="T89" fmla="*/ 100 h 504"/>
                <a:gd name="T90" fmla="*/ 467 w 467"/>
                <a:gd name="T91" fmla="*/ 152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7" h="504">
                  <a:moveTo>
                    <a:pt x="316" y="152"/>
                  </a:moveTo>
                  <a:lnTo>
                    <a:pt x="314" y="137"/>
                  </a:lnTo>
                  <a:lnTo>
                    <a:pt x="308" y="126"/>
                  </a:lnTo>
                  <a:lnTo>
                    <a:pt x="299" y="119"/>
                  </a:lnTo>
                  <a:lnTo>
                    <a:pt x="281" y="113"/>
                  </a:lnTo>
                  <a:lnTo>
                    <a:pt x="259" y="110"/>
                  </a:lnTo>
                  <a:lnTo>
                    <a:pt x="235" y="113"/>
                  </a:lnTo>
                  <a:lnTo>
                    <a:pt x="219" y="117"/>
                  </a:lnTo>
                  <a:lnTo>
                    <a:pt x="209" y="126"/>
                  </a:lnTo>
                  <a:lnTo>
                    <a:pt x="203" y="138"/>
                  </a:lnTo>
                  <a:lnTo>
                    <a:pt x="204" y="149"/>
                  </a:lnTo>
                  <a:lnTo>
                    <a:pt x="210" y="159"/>
                  </a:lnTo>
                  <a:lnTo>
                    <a:pt x="220" y="167"/>
                  </a:lnTo>
                  <a:lnTo>
                    <a:pt x="235" y="174"/>
                  </a:lnTo>
                  <a:lnTo>
                    <a:pt x="255" y="180"/>
                  </a:lnTo>
                  <a:lnTo>
                    <a:pt x="275" y="184"/>
                  </a:lnTo>
                  <a:lnTo>
                    <a:pt x="298" y="190"/>
                  </a:lnTo>
                  <a:lnTo>
                    <a:pt x="320" y="196"/>
                  </a:lnTo>
                  <a:lnTo>
                    <a:pt x="344" y="204"/>
                  </a:lnTo>
                  <a:lnTo>
                    <a:pt x="368" y="213"/>
                  </a:lnTo>
                  <a:lnTo>
                    <a:pt x="388" y="222"/>
                  </a:lnTo>
                  <a:lnTo>
                    <a:pt x="408" y="233"/>
                  </a:lnTo>
                  <a:lnTo>
                    <a:pt x="426" y="248"/>
                  </a:lnTo>
                  <a:lnTo>
                    <a:pt x="437" y="266"/>
                  </a:lnTo>
                  <a:lnTo>
                    <a:pt x="446" y="287"/>
                  </a:lnTo>
                  <a:lnTo>
                    <a:pt x="451" y="311"/>
                  </a:lnTo>
                  <a:lnTo>
                    <a:pt x="448" y="339"/>
                  </a:lnTo>
                  <a:lnTo>
                    <a:pt x="439" y="375"/>
                  </a:lnTo>
                  <a:lnTo>
                    <a:pt x="423" y="406"/>
                  </a:lnTo>
                  <a:lnTo>
                    <a:pt x="402" y="431"/>
                  </a:lnTo>
                  <a:lnTo>
                    <a:pt x="376" y="453"/>
                  </a:lnTo>
                  <a:lnTo>
                    <a:pt x="345" y="473"/>
                  </a:lnTo>
                  <a:lnTo>
                    <a:pt x="311" y="486"/>
                  </a:lnTo>
                  <a:lnTo>
                    <a:pt x="274" y="497"/>
                  </a:lnTo>
                  <a:lnTo>
                    <a:pt x="232" y="503"/>
                  </a:lnTo>
                  <a:lnTo>
                    <a:pt x="189" y="504"/>
                  </a:lnTo>
                  <a:lnTo>
                    <a:pt x="149" y="503"/>
                  </a:lnTo>
                  <a:lnTo>
                    <a:pt x="112" y="495"/>
                  </a:lnTo>
                  <a:lnTo>
                    <a:pt x="81" y="482"/>
                  </a:lnTo>
                  <a:lnTo>
                    <a:pt x="54" y="467"/>
                  </a:lnTo>
                  <a:lnTo>
                    <a:pt x="32" y="446"/>
                  </a:lnTo>
                  <a:lnTo>
                    <a:pt x="17" y="424"/>
                  </a:lnTo>
                  <a:lnTo>
                    <a:pt x="5" y="400"/>
                  </a:lnTo>
                  <a:lnTo>
                    <a:pt x="0" y="372"/>
                  </a:lnTo>
                  <a:lnTo>
                    <a:pt x="2" y="343"/>
                  </a:lnTo>
                  <a:lnTo>
                    <a:pt x="155" y="343"/>
                  </a:lnTo>
                  <a:lnTo>
                    <a:pt x="158" y="360"/>
                  </a:lnTo>
                  <a:lnTo>
                    <a:pt x="164" y="373"/>
                  </a:lnTo>
                  <a:lnTo>
                    <a:pt x="174" y="382"/>
                  </a:lnTo>
                  <a:lnTo>
                    <a:pt x="188" y="390"/>
                  </a:lnTo>
                  <a:lnTo>
                    <a:pt x="203" y="393"/>
                  </a:lnTo>
                  <a:lnTo>
                    <a:pt x="217" y="394"/>
                  </a:lnTo>
                  <a:lnTo>
                    <a:pt x="240" y="393"/>
                  </a:lnTo>
                  <a:lnTo>
                    <a:pt x="259" y="388"/>
                  </a:lnTo>
                  <a:lnTo>
                    <a:pt x="275" y="381"/>
                  </a:lnTo>
                  <a:lnTo>
                    <a:pt x="286" y="372"/>
                  </a:lnTo>
                  <a:lnTo>
                    <a:pt x="290" y="358"/>
                  </a:lnTo>
                  <a:lnTo>
                    <a:pt x="290" y="348"/>
                  </a:lnTo>
                  <a:lnTo>
                    <a:pt x="284" y="338"/>
                  </a:lnTo>
                  <a:lnTo>
                    <a:pt x="272" y="330"/>
                  </a:lnTo>
                  <a:lnTo>
                    <a:pt x="258" y="323"/>
                  </a:lnTo>
                  <a:lnTo>
                    <a:pt x="240" y="318"/>
                  </a:lnTo>
                  <a:lnTo>
                    <a:pt x="219" y="312"/>
                  </a:lnTo>
                  <a:lnTo>
                    <a:pt x="197" y="306"/>
                  </a:lnTo>
                  <a:lnTo>
                    <a:pt x="173" y="300"/>
                  </a:lnTo>
                  <a:lnTo>
                    <a:pt x="149" y="294"/>
                  </a:lnTo>
                  <a:lnTo>
                    <a:pt x="127" y="285"/>
                  </a:lnTo>
                  <a:lnTo>
                    <a:pt x="104" y="275"/>
                  </a:lnTo>
                  <a:lnTo>
                    <a:pt x="85" y="263"/>
                  </a:lnTo>
                  <a:lnTo>
                    <a:pt x="69" y="248"/>
                  </a:lnTo>
                  <a:lnTo>
                    <a:pt x="55" y="230"/>
                  </a:lnTo>
                  <a:lnTo>
                    <a:pt x="48" y="208"/>
                  </a:lnTo>
                  <a:lnTo>
                    <a:pt x="44" y="183"/>
                  </a:lnTo>
                  <a:lnTo>
                    <a:pt x="46" y="153"/>
                  </a:lnTo>
                  <a:lnTo>
                    <a:pt x="55" y="122"/>
                  </a:lnTo>
                  <a:lnTo>
                    <a:pt x="70" y="94"/>
                  </a:lnTo>
                  <a:lnTo>
                    <a:pt x="90" y="68"/>
                  </a:lnTo>
                  <a:lnTo>
                    <a:pt x="113" y="48"/>
                  </a:lnTo>
                  <a:lnTo>
                    <a:pt x="142" y="31"/>
                  </a:lnTo>
                  <a:lnTo>
                    <a:pt x="174" y="18"/>
                  </a:lnTo>
                  <a:lnTo>
                    <a:pt x="209" y="7"/>
                  </a:lnTo>
                  <a:lnTo>
                    <a:pt x="246" y="1"/>
                  </a:lnTo>
                  <a:lnTo>
                    <a:pt x="286" y="0"/>
                  </a:lnTo>
                  <a:lnTo>
                    <a:pt x="327" y="3"/>
                  </a:lnTo>
                  <a:lnTo>
                    <a:pt x="365" y="10"/>
                  </a:lnTo>
                  <a:lnTo>
                    <a:pt x="394" y="21"/>
                  </a:lnTo>
                  <a:lnTo>
                    <a:pt x="420" y="36"/>
                  </a:lnTo>
                  <a:lnTo>
                    <a:pt x="439" y="54"/>
                  </a:lnTo>
                  <a:lnTo>
                    <a:pt x="452" y="76"/>
                  </a:lnTo>
                  <a:lnTo>
                    <a:pt x="463" y="100"/>
                  </a:lnTo>
                  <a:lnTo>
                    <a:pt x="467" y="125"/>
                  </a:lnTo>
                  <a:lnTo>
                    <a:pt x="467" y="152"/>
                  </a:lnTo>
                  <a:lnTo>
                    <a:pt x="316" y="15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Freeform 11"/>
            <p:cNvSpPr>
              <a:spLocks noEditPoints="1"/>
            </p:cNvSpPr>
            <p:nvPr/>
          </p:nvSpPr>
          <p:spPr bwMode="gray">
            <a:xfrm>
              <a:off x="1739901" y="4776788"/>
              <a:ext cx="655638" cy="585788"/>
            </a:xfrm>
            <a:custGeom>
              <a:avLst/>
              <a:gdLst>
                <a:gd name="T0" fmla="*/ 224 w 413"/>
                <a:gd name="T1" fmla="*/ 93 h 369"/>
                <a:gd name="T2" fmla="*/ 240 w 413"/>
                <a:gd name="T3" fmla="*/ 96 h 369"/>
                <a:gd name="T4" fmla="*/ 254 w 413"/>
                <a:gd name="T5" fmla="*/ 104 h 369"/>
                <a:gd name="T6" fmla="*/ 264 w 413"/>
                <a:gd name="T7" fmla="*/ 117 h 369"/>
                <a:gd name="T8" fmla="*/ 269 w 413"/>
                <a:gd name="T9" fmla="*/ 135 h 369"/>
                <a:gd name="T10" fmla="*/ 270 w 413"/>
                <a:gd name="T11" fmla="*/ 156 h 369"/>
                <a:gd name="T12" fmla="*/ 269 w 413"/>
                <a:gd name="T13" fmla="*/ 181 h 369"/>
                <a:gd name="T14" fmla="*/ 261 w 413"/>
                <a:gd name="T15" fmla="*/ 211 h 369"/>
                <a:gd name="T16" fmla="*/ 251 w 413"/>
                <a:gd name="T17" fmla="*/ 235 h 369"/>
                <a:gd name="T18" fmla="*/ 239 w 413"/>
                <a:gd name="T19" fmla="*/ 253 h 369"/>
                <a:gd name="T20" fmla="*/ 226 w 413"/>
                <a:gd name="T21" fmla="*/ 264 h 369"/>
                <a:gd name="T22" fmla="*/ 209 w 413"/>
                <a:gd name="T23" fmla="*/ 272 h 369"/>
                <a:gd name="T24" fmla="*/ 191 w 413"/>
                <a:gd name="T25" fmla="*/ 275 h 369"/>
                <a:gd name="T26" fmla="*/ 174 w 413"/>
                <a:gd name="T27" fmla="*/ 272 h 369"/>
                <a:gd name="T28" fmla="*/ 160 w 413"/>
                <a:gd name="T29" fmla="*/ 264 h 369"/>
                <a:gd name="T30" fmla="*/ 151 w 413"/>
                <a:gd name="T31" fmla="*/ 253 h 369"/>
                <a:gd name="T32" fmla="*/ 145 w 413"/>
                <a:gd name="T33" fmla="*/ 235 h 369"/>
                <a:gd name="T34" fmla="*/ 144 w 413"/>
                <a:gd name="T35" fmla="*/ 211 h 369"/>
                <a:gd name="T36" fmla="*/ 147 w 413"/>
                <a:gd name="T37" fmla="*/ 181 h 369"/>
                <a:gd name="T38" fmla="*/ 150 w 413"/>
                <a:gd name="T39" fmla="*/ 163 h 369"/>
                <a:gd name="T40" fmla="*/ 157 w 413"/>
                <a:gd name="T41" fmla="*/ 147 h 369"/>
                <a:gd name="T42" fmla="*/ 165 w 413"/>
                <a:gd name="T43" fmla="*/ 131 h 369"/>
                <a:gd name="T44" fmla="*/ 175 w 413"/>
                <a:gd name="T45" fmla="*/ 116 h 369"/>
                <a:gd name="T46" fmla="*/ 188 w 413"/>
                <a:gd name="T47" fmla="*/ 104 h 369"/>
                <a:gd name="T48" fmla="*/ 205 w 413"/>
                <a:gd name="T49" fmla="*/ 96 h 369"/>
                <a:gd name="T50" fmla="*/ 224 w 413"/>
                <a:gd name="T51" fmla="*/ 93 h 369"/>
                <a:gd name="T52" fmla="*/ 4 w 413"/>
                <a:gd name="T53" fmla="*/ 189 h 369"/>
                <a:gd name="T54" fmla="*/ 0 w 413"/>
                <a:gd name="T55" fmla="*/ 226 h 369"/>
                <a:gd name="T56" fmla="*/ 4 w 413"/>
                <a:gd name="T57" fmla="*/ 259 h 369"/>
                <a:gd name="T58" fmla="*/ 13 w 413"/>
                <a:gd name="T59" fmla="*/ 287 h 369"/>
                <a:gd name="T60" fmla="*/ 28 w 413"/>
                <a:gd name="T61" fmla="*/ 312 h 369"/>
                <a:gd name="T62" fmla="*/ 49 w 413"/>
                <a:gd name="T63" fmla="*/ 331 h 369"/>
                <a:gd name="T64" fmla="*/ 74 w 413"/>
                <a:gd name="T65" fmla="*/ 348 h 369"/>
                <a:gd name="T66" fmla="*/ 104 w 413"/>
                <a:gd name="T67" fmla="*/ 360 h 369"/>
                <a:gd name="T68" fmla="*/ 138 w 413"/>
                <a:gd name="T69" fmla="*/ 366 h 369"/>
                <a:gd name="T70" fmla="*/ 174 w 413"/>
                <a:gd name="T71" fmla="*/ 369 h 369"/>
                <a:gd name="T72" fmla="*/ 211 w 413"/>
                <a:gd name="T73" fmla="*/ 366 h 369"/>
                <a:gd name="T74" fmla="*/ 246 w 413"/>
                <a:gd name="T75" fmla="*/ 360 h 369"/>
                <a:gd name="T76" fmla="*/ 281 w 413"/>
                <a:gd name="T77" fmla="*/ 348 h 369"/>
                <a:gd name="T78" fmla="*/ 312 w 413"/>
                <a:gd name="T79" fmla="*/ 331 h 369"/>
                <a:gd name="T80" fmla="*/ 340 w 413"/>
                <a:gd name="T81" fmla="*/ 311 h 369"/>
                <a:gd name="T82" fmla="*/ 364 w 413"/>
                <a:gd name="T83" fmla="*/ 285 h 369"/>
                <a:gd name="T84" fmla="*/ 385 w 413"/>
                <a:gd name="T85" fmla="*/ 256 h 369"/>
                <a:gd name="T86" fmla="*/ 399 w 413"/>
                <a:gd name="T87" fmla="*/ 221 h 369"/>
                <a:gd name="T88" fmla="*/ 410 w 413"/>
                <a:gd name="T89" fmla="*/ 181 h 369"/>
                <a:gd name="T90" fmla="*/ 413 w 413"/>
                <a:gd name="T91" fmla="*/ 146 h 369"/>
                <a:gd name="T92" fmla="*/ 410 w 413"/>
                <a:gd name="T93" fmla="*/ 114 h 369"/>
                <a:gd name="T94" fmla="*/ 402 w 413"/>
                <a:gd name="T95" fmla="*/ 86 h 369"/>
                <a:gd name="T96" fmla="*/ 388 w 413"/>
                <a:gd name="T97" fmla="*/ 61 h 369"/>
                <a:gd name="T98" fmla="*/ 368 w 413"/>
                <a:gd name="T99" fmla="*/ 40 h 369"/>
                <a:gd name="T100" fmla="*/ 343 w 413"/>
                <a:gd name="T101" fmla="*/ 22 h 369"/>
                <a:gd name="T102" fmla="*/ 313 w 413"/>
                <a:gd name="T103" fmla="*/ 10 h 369"/>
                <a:gd name="T104" fmla="*/ 279 w 413"/>
                <a:gd name="T105" fmla="*/ 3 h 369"/>
                <a:gd name="T106" fmla="*/ 239 w 413"/>
                <a:gd name="T107" fmla="*/ 0 h 369"/>
                <a:gd name="T108" fmla="*/ 196 w 413"/>
                <a:gd name="T109" fmla="*/ 3 h 369"/>
                <a:gd name="T110" fmla="*/ 154 w 413"/>
                <a:gd name="T111" fmla="*/ 12 h 369"/>
                <a:gd name="T112" fmla="*/ 117 w 413"/>
                <a:gd name="T113" fmla="*/ 28 h 369"/>
                <a:gd name="T114" fmla="*/ 84 w 413"/>
                <a:gd name="T115" fmla="*/ 49 h 369"/>
                <a:gd name="T116" fmla="*/ 56 w 413"/>
                <a:gd name="T117" fmla="*/ 76 h 369"/>
                <a:gd name="T118" fmla="*/ 32 w 413"/>
                <a:gd name="T119" fmla="*/ 108 h 369"/>
                <a:gd name="T120" fmla="*/ 14 w 413"/>
                <a:gd name="T121" fmla="*/ 146 h 369"/>
                <a:gd name="T122" fmla="*/ 4 w 413"/>
                <a:gd name="T123" fmla="*/ 189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3" h="369">
                  <a:moveTo>
                    <a:pt x="224" y="93"/>
                  </a:moveTo>
                  <a:lnTo>
                    <a:pt x="240" y="96"/>
                  </a:lnTo>
                  <a:lnTo>
                    <a:pt x="254" y="104"/>
                  </a:lnTo>
                  <a:lnTo>
                    <a:pt x="264" y="117"/>
                  </a:lnTo>
                  <a:lnTo>
                    <a:pt x="269" y="135"/>
                  </a:lnTo>
                  <a:lnTo>
                    <a:pt x="270" y="156"/>
                  </a:lnTo>
                  <a:lnTo>
                    <a:pt x="269" y="181"/>
                  </a:lnTo>
                  <a:lnTo>
                    <a:pt x="261" y="211"/>
                  </a:lnTo>
                  <a:lnTo>
                    <a:pt x="251" y="235"/>
                  </a:lnTo>
                  <a:lnTo>
                    <a:pt x="239" y="253"/>
                  </a:lnTo>
                  <a:lnTo>
                    <a:pt x="226" y="264"/>
                  </a:lnTo>
                  <a:lnTo>
                    <a:pt x="209" y="272"/>
                  </a:lnTo>
                  <a:lnTo>
                    <a:pt x="191" y="275"/>
                  </a:lnTo>
                  <a:lnTo>
                    <a:pt x="174" y="272"/>
                  </a:lnTo>
                  <a:lnTo>
                    <a:pt x="160" y="264"/>
                  </a:lnTo>
                  <a:lnTo>
                    <a:pt x="151" y="253"/>
                  </a:lnTo>
                  <a:lnTo>
                    <a:pt x="145" y="235"/>
                  </a:lnTo>
                  <a:lnTo>
                    <a:pt x="144" y="211"/>
                  </a:lnTo>
                  <a:lnTo>
                    <a:pt x="147" y="181"/>
                  </a:lnTo>
                  <a:lnTo>
                    <a:pt x="150" y="163"/>
                  </a:lnTo>
                  <a:lnTo>
                    <a:pt x="157" y="147"/>
                  </a:lnTo>
                  <a:lnTo>
                    <a:pt x="165" y="131"/>
                  </a:lnTo>
                  <a:lnTo>
                    <a:pt x="175" y="116"/>
                  </a:lnTo>
                  <a:lnTo>
                    <a:pt x="188" y="104"/>
                  </a:lnTo>
                  <a:lnTo>
                    <a:pt x="205" y="96"/>
                  </a:lnTo>
                  <a:lnTo>
                    <a:pt x="224" y="93"/>
                  </a:lnTo>
                  <a:close/>
                  <a:moveTo>
                    <a:pt x="4" y="189"/>
                  </a:moveTo>
                  <a:lnTo>
                    <a:pt x="0" y="226"/>
                  </a:lnTo>
                  <a:lnTo>
                    <a:pt x="4" y="259"/>
                  </a:lnTo>
                  <a:lnTo>
                    <a:pt x="13" y="287"/>
                  </a:lnTo>
                  <a:lnTo>
                    <a:pt x="28" y="312"/>
                  </a:lnTo>
                  <a:lnTo>
                    <a:pt x="49" y="331"/>
                  </a:lnTo>
                  <a:lnTo>
                    <a:pt x="74" y="348"/>
                  </a:lnTo>
                  <a:lnTo>
                    <a:pt x="104" y="360"/>
                  </a:lnTo>
                  <a:lnTo>
                    <a:pt x="138" y="366"/>
                  </a:lnTo>
                  <a:lnTo>
                    <a:pt x="174" y="369"/>
                  </a:lnTo>
                  <a:lnTo>
                    <a:pt x="211" y="366"/>
                  </a:lnTo>
                  <a:lnTo>
                    <a:pt x="246" y="360"/>
                  </a:lnTo>
                  <a:lnTo>
                    <a:pt x="281" y="348"/>
                  </a:lnTo>
                  <a:lnTo>
                    <a:pt x="312" y="331"/>
                  </a:lnTo>
                  <a:lnTo>
                    <a:pt x="340" y="311"/>
                  </a:lnTo>
                  <a:lnTo>
                    <a:pt x="364" y="285"/>
                  </a:lnTo>
                  <a:lnTo>
                    <a:pt x="385" y="256"/>
                  </a:lnTo>
                  <a:lnTo>
                    <a:pt x="399" y="221"/>
                  </a:lnTo>
                  <a:lnTo>
                    <a:pt x="410" y="181"/>
                  </a:lnTo>
                  <a:lnTo>
                    <a:pt x="413" y="146"/>
                  </a:lnTo>
                  <a:lnTo>
                    <a:pt x="410" y="114"/>
                  </a:lnTo>
                  <a:lnTo>
                    <a:pt x="402" y="86"/>
                  </a:lnTo>
                  <a:lnTo>
                    <a:pt x="388" y="61"/>
                  </a:lnTo>
                  <a:lnTo>
                    <a:pt x="368" y="40"/>
                  </a:lnTo>
                  <a:lnTo>
                    <a:pt x="343" y="22"/>
                  </a:lnTo>
                  <a:lnTo>
                    <a:pt x="313" y="10"/>
                  </a:lnTo>
                  <a:lnTo>
                    <a:pt x="279" y="3"/>
                  </a:lnTo>
                  <a:lnTo>
                    <a:pt x="239" y="0"/>
                  </a:lnTo>
                  <a:lnTo>
                    <a:pt x="196" y="3"/>
                  </a:lnTo>
                  <a:lnTo>
                    <a:pt x="154" y="12"/>
                  </a:lnTo>
                  <a:lnTo>
                    <a:pt x="117" y="28"/>
                  </a:lnTo>
                  <a:lnTo>
                    <a:pt x="84" y="49"/>
                  </a:lnTo>
                  <a:lnTo>
                    <a:pt x="56" y="76"/>
                  </a:lnTo>
                  <a:lnTo>
                    <a:pt x="32" y="108"/>
                  </a:lnTo>
                  <a:lnTo>
                    <a:pt x="14" y="146"/>
                  </a:lnTo>
                  <a:lnTo>
                    <a:pt x="4" y="1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gray">
            <a:xfrm>
              <a:off x="2425701" y="4776788"/>
              <a:ext cx="649288" cy="585788"/>
            </a:xfrm>
            <a:custGeom>
              <a:avLst/>
              <a:gdLst>
                <a:gd name="T0" fmla="*/ 266 w 409"/>
                <a:gd name="T1" fmla="*/ 143 h 369"/>
                <a:gd name="T2" fmla="*/ 266 w 409"/>
                <a:gd name="T3" fmla="*/ 129 h 369"/>
                <a:gd name="T4" fmla="*/ 263 w 409"/>
                <a:gd name="T5" fmla="*/ 117 h 369"/>
                <a:gd name="T6" fmla="*/ 257 w 409"/>
                <a:gd name="T7" fmla="*/ 107 h 369"/>
                <a:gd name="T8" fmla="*/ 248 w 409"/>
                <a:gd name="T9" fmla="*/ 99 h 369"/>
                <a:gd name="T10" fmla="*/ 237 w 409"/>
                <a:gd name="T11" fmla="*/ 95 h 369"/>
                <a:gd name="T12" fmla="*/ 223 w 409"/>
                <a:gd name="T13" fmla="*/ 93 h 369"/>
                <a:gd name="T14" fmla="*/ 202 w 409"/>
                <a:gd name="T15" fmla="*/ 96 h 369"/>
                <a:gd name="T16" fmla="*/ 186 w 409"/>
                <a:gd name="T17" fmla="*/ 105 h 369"/>
                <a:gd name="T18" fmla="*/ 173 w 409"/>
                <a:gd name="T19" fmla="*/ 117 h 369"/>
                <a:gd name="T20" fmla="*/ 162 w 409"/>
                <a:gd name="T21" fmla="*/ 134 h 369"/>
                <a:gd name="T22" fmla="*/ 153 w 409"/>
                <a:gd name="T23" fmla="*/ 151 h 369"/>
                <a:gd name="T24" fmla="*/ 149 w 409"/>
                <a:gd name="T25" fmla="*/ 169 h 369"/>
                <a:gd name="T26" fmla="*/ 144 w 409"/>
                <a:gd name="T27" fmla="*/ 189 h 369"/>
                <a:gd name="T28" fmla="*/ 141 w 409"/>
                <a:gd name="T29" fmla="*/ 212 h 369"/>
                <a:gd name="T30" fmla="*/ 143 w 409"/>
                <a:gd name="T31" fmla="*/ 233 h 369"/>
                <a:gd name="T32" fmla="*/ 149 w 409"/>
                <a:gd name="T33" fmla="*/ 251 h 369"/>
                <a:gd name="T34" fmla="*/ 158 w 409"/>
                <a:gd name="T35" fmla="*/ 263 h 369"/>
                <a:gd name="T36" fmla="*/ 173 w 409"/>
                <a:gd name="T37" fmla="*/ 272 h 369"/>
                <a:gd name="T38" fmla="*/ 190 w 409"/>
                <a:gd name="T39" fmla="*/ 275 h 369"/>
                <a:gd name="T40" fmla="*/ 210 w 409"/>
                <a:gd name="T41" fmla="*/ 272 h 369"/>
                <a:gd name="T42" fmla="*/ 226 w 409"/>
                <a:gd name="T43" fmla="*/ 264 h 369"/>
                <a:gd name="T44" fmla="*/ 240 w 409"/>
                <a:gd name="T45" fmla="*/ 253 h 369"/>
                <a:gd name="T46" fmla="*/ 248 w 409"/>
                <a:gd name="T47" fmla="*/ 239 h 369"/>
                <a:gd name="T48" fmla="*/ 254 w 409"/>
                <a:gd name="T49" fmla="*/ 223 h 369"/>
                <a:gd name="T50" fmla="*/ 397 w 409"/>
                <a:gd name="T51" fmla="*/ 223 h 369"/>
                <a:gd name="T52" fmla="*/ 385 w 409"/>
                <a:gd name="T53" fmla="*/ 256 h 369"/>
                <a:gd name="T54" fmla="*/ 367 w 409"/>
                <a:gd name="T55" fmla="*/ 284 h 369"/>
                <a:gd name="T56" fmla="*/ 348 w 409"/>
                <a:gd name="T57" fmla="*/ 308 h 369"/>
                <a:gd name="T58" fmla="*/ 324 w 409"/>
                <a:gd name="T59" fmla="*/ 327 h 369"/>
                <a:gd name="T60" fmla="*/ 297 w 409"/>
                <a:gd name="T61" fmla="*/ 343 h 369"/>
                <a:gd name="T62" fmla="*/ 268 w 409"/>
                <a:gd name="T63" fmla="*/ 354 h 369"/>
                <a:gd name="T64" fmla="*/ 238 w 409"/>
                <a:gd name="T65" fmla="*/ 363 h 369"/>
                <a:gd name="T66" fmla="*/ 207 w 409"/>
                <a:gd name="T67" fmla="*/ 367 h 369"/>
                <a:gd name="T68" fmla="*/ 174 w 409"/>
                <a:gd name="T69" fmla="*/ 369 h 369"/>
                <a:gd name="T70" fmla="*/ 137 w 409"/>
                <a:gd name="T71" fmla="*/ 366 h 369"/>
                <a:gd name="T72" fmla="*/ 103 w 409"/>
                <a:gd name="T73" fmla="*/ 360 h 369"/>
                <a:gd name="T74" fmla="*/ 75 w 409"/>
                <a:gd name="T75" fmla="*/ 348 h 369"/>
                <a:gd name="T76" fmla="*/ 48 w 409"/>
                <a:gd name="T77" fmla="*/ 331 h 369"/>
                <a:gd name="T78" fmla="*/ 28 w 409"/>
                <a:gd name="T79" fmla="*/ 311 h 369"/>
                <a:gd name="T80" fmla="*/ 12 w 409"/>
                <a:gd name="T81" fmla="*/ 287 h 369"/>
                <a:gd name="T82" fmla="*/ 3 w 409"/>
                <a:gd name="T83" fmla="*/ 257 h 369"/>
                <a:gd name="T84" fmla="*/ 0 w 409"/>
                <a:gd name="T85" fmla="*/ 224 h 369"/>
                <a:gd name="T86" fmla="*/ 3 w 409"/>
                <a:gd name="T87" fmla="*/ 187 h 369"/>
                <a:gd name="T88" fmla="*/ 14 w 409"/>
                <a:gd name="T89" fmla="*/ 150 h 369"/>
                <a:gd name="T90" fmla="*/ 28 w 409"/>
                <a:gd name="T91" fmla="*/ 116 h 369"/>
                <a:gd name="T92" fmla="*/ 48 w 409"/>
                <a:gd name="T93" fmla="*/ 86 h 369"/>
                <a:gd name="T94" fmla="*/ 72 w 409"/>
                <a:gd name="T95" fmla="*/ 61 h 369"/>
                <a:gd name="T96" fmla="*/ 100 w 409"/>
                <a:gd name="T97" fmla="*/ 38 h 369"/>
                <a:gd name="T98" fmla="*/ 131 w 409"/>
                <a:gd name="T99" fmla="*/ 22 h 369"/>
                <a:gd name="T100" fmla="*/ 165 w 409"/>
                <a:gd name="T101" fmla="*/ 10 h 369"/>
                <a:gd name="T102" fmla="*/ 201 w 409"/>
                <a:gd name="T103" fmla="*/ 3 h 369"/>
                <a:gd name="T104" fmla="*/ 240 w 409"/>
                <a:gd name="T105" fmla="*/ 0 h 369"/>
                <a:gd name="T106" fmla="*/ 271 w 409"/>
                <a:gd name="T107" fmla="*/ 1 h 369"/>
                <a:gd name="T108" fmla="*/ 300 w 409"/>
                <a:gd name="T109" fmla="*/ 6 h 369"/>
                <a:gd name="T110" fmla="*/ 327 w 409"/>
                <a:gd name="T111" fmla="*/ 15 h 369"/>
                <a:gd name="T112" fmla="*/ 352 w 409"/>
                <a:gd name="T113" fmla="*/ 25 h 369"/>
                <a:gd name="T114" fmla="*/ 373 w 409"/>
                <a:gd name="T115" fmla="*/ 41 h 369"/>
                <a:gd name="T116" fmla="*/ 390 w 409"/>
                <a:gd name="T117" fmla="*/ 61 h 369"/>
                <a:gd name="T118" fmla="*/ 402 w 409"/>
                <a:gd name="T119" fmla="*/ 83 h 369"/>
                <a:gd name="T120" fmla="*/ 409 w 409"/>
                <a:gd name="T121" fmla="*/ 111 h 369"/>
                <a:gd name="T122" fmla="*/ 409 w 409"/>
                <a:gd name="T123" fmla="*/ 143 h 369"/>
                <a:gd name="T124" fmla="*/ 266 w 409"/>
                <a:gd name="T125" fmla="*/ 14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9" h="369">
                  <a:moveTo>
                    <a:pt x="266" y="143"/>
                  </a:moveTo>
                  <a:lnTo>
                    <a:pt x="266" y="129"/>
                  </a:lnTo>
                  <a:lnTo>
                    <a:pt x="263" y="117"/>
                  </a:lnTo>
                  <a:lnTo>
                    <a:pt x="257" y="107"/>
                  </a:lnTo>
                  <a:lnTo>
                    <a:pt x="248" y="99"/>
                  </a:lnTo>
                  <a:lnTo>
                    <a:pt x="237" y="95"/>
                  </a:lnTo>
                  <a:lnTo>
                    <a:pt x="223" y="93"/>
                  </a:lnTo>
                  <a:lnTo>
                    <a:pt x="202" y="96"/>
                  </a:lnTo>
                  <a:lnTo>
                    <a:pt x="186" y="105"/>
                  </a:lnTo>
                  <a:lnTo>
                    <a:pt x="173" y="117"/>
                  </a:lnTo>
                  <a:lnTo>
                    <a:pt x="162" y="134"/>
                  </a:lnTo>
                  <a:lnTo>
                    <a:pt x="153" y="151"/>
                  </a:lnTo>
                  <a:lnTo>
                    <a:pt x="149" y="169"/>
                  </a:lnTo>
                  <a:lnTo>
                    <a:pt x="144" y="189"/>
                  </a:lnTo>
                  <a:lnTo>
                    <a:pt x="141" y="212"/>
                  </a:lnTo>
                  <a:lnTo>
                    <a:pt x="143" y="233"/>
                  </a:lnTo>
                  <a:lnTo>
                    <a:pt x="149" y="251"/>
                  </a:lnTo>
                  <a:lnTo>
                    <a:pt x="158" y="263"/>
                  </a:lnTo>
                  <a:lnTo>
                    <a:pt x="173" y="272"/>
                  </a:lnTo>
                  <a:lnTo>
                    <a:pt x="190" y="275"/>
                  </a:lnTo>
                  <a:lnTo>
                    <a:pt x="210" y="272"/>
                  </a:lnTo>
                  <a:lnTo>
                    <a:pt x="226" y="264"/>
                  </a:lnTo>
                  <a:lnTo>
                    <a:pt x="240" y="253"/>
                  </a:lnTo>
                  <a:lnTo>
                    <a:pt x="248" y="239"/>
                  </a:lnTo>
                  <a:lnTo>
                    <a:pt x="254" y="223"/>
                  </a:lnTo>
                  <a:lnTo>
                    <a:pt x="397" y="223"/>
                  </a:lnTo>
                  <a:lnTo>
                    <a:pt x="385" y="256"/>
                  </a:lnTo>
                  <a:lnTo>
                    <a:pt x="367" y="284"/>
                  </a:lnTo>
                  <a:lnTo>
                    <a:pt x="348" y="308"/>
                  </a:lnTo>
                  <a:lnTo>
                    <a:pt x="324" y="327"/>
                  </a:lnTo>
                  <a:lnTo>
                    <a:pt x="297" y="343"/>
                  </a:lnTo>
                  <a:lnTo>
                    <a:pt x="268" y="354"/>
                  </a:lnTo>
                  <a:lnTo>
                    <a:pt x="238" y="363"/>
                  </a:lnTo>
                  <a:lnTo>
                    <a:pt x="207" y="367"/>
                  </a:lnTo>
                  <a:lnTo>
                    <a:pt x="174" y="369"/>
                  </a:lnTo>
                  <a:lnTo>
                    <a:pt x="137" y="366"/>
                  </a:lnTo>
                  <a:lnTo>
                    <a:pt x="103" y="360"/>
                  </a:lnTo>
                  <a:lnTo>
                    <a:pt x="75" y="348"/>
                  </a:lnTo>
                  <a:lnTo>
                    <a:pt x="48" y="331"/>
                  </a:lnTo>
                  <a:lnTo>
                    <a:pt x="28" y="311"/>
                  </a:lnTo>
                  <a:lnTo>
                    <a:pt x="12" y="287"/>
                  </a:lnTo>
                  <a:lnTo>
                    <a:pt x="3" y="257"/>
                  </a:lnTo>
                  <a:lnTo>
                    <a:pt x="0" y="224"/>
                  </a:lnTo>
                  <a:lnTo>
                    <a:pt x="3" y="187"/>
                  </a:lnTo>
                  <a:lnTo>
                    <a:pt x="14" y="150"/>
                  </a:lnTo>
                  <a:lnTo>
                    <a:pt x="28" y="116"/>
                  </a:lnTo>
                  <a:lnTo>
                    <a:pt x="48" y="86"/>
                  </a:lnTo>
                  <a:lnTo>
                    <a:pt x="72" y="61"/>
                  </a:lnTo>
                  <a:lnTo>
                    <a:pt x="100" y="38"/>
                  </a:lnTo>
                  <a:lnTo>
                    <a:pt x="131" y="22"/>
                  </a:lnTo>
                  <a:lnTo>
                    <a:pt x="165" y="10"/>
                  </a:lnTo>
                  <a:lnTo>
                    <a:pt x="201" y="3"/>
                  </a:lnTo>
                  <a:lnTo>
                    <a:pt x="240" y="0"/>
                  </a:lnTo>
                  <a:lnTo>
                    <a:pt x="271" y="1"/>
                  </a:lnTo>
                  <a:lnTo>
                    <a:pt x="300" y="6"/>
                  </a:lnTo>
                  <a:lnTo>
                    <a:pt x="327" y="15"/>
                  </a:lnTo>
                  <a:lnTo>
                    <a:pt x="352" y="25"/>
                  </a:lnTo>
                  <a:lnTo>
                    <a:pt x="373" y="41"/>
                  </a:lnTo>
                  <a:lnTo>
                    <a:pt x="390" y="61"/>
                  </a:lnTo>
                  <a:lnTo>
                    <a:pt x="402" y="83"/>
                  </a:lnTo>
                  <a:lnTo>
                    <a:pt x="409" y="111"/>
                  </a:lnTo>
                  <a:lnTo>
                    <a:pt x="409" y="143"/>
                  </a:lnTo>
                  <a:lnTo>
                    <a:pt x="266" y="1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Freeform 13"/>
            <p:cNvSpPr>
              <a:spLocks noEditPoints="1"/>
            </p:cNvSpPr>
            <p:nvPr/>
          </p:nvSpPr>
          <p:spPr bwMode="gray">
            <a:xfrm>
              <a:off x="3063876" y="4564063"/>
              <a:ext cx="365125" cy="781050"/>
            </a:xfrm>
            <a:custGeom>
              <a:avLst/>
              <a:gdLst>
                <a:gd name="T0" fmla="*/ 0 w 230"/>
                <a:gd name="T1" fmla="*/ 492 h 492"/>
                <a:gd name="T2" fmla="*/ 62 w 230"/>
                <a:gd name="T3" fmla="*/ 143 h 492"/>
                <a:gd name="T4" fmla="*/ 203 w 230"/>
                <a:gd name="T5" fmla="*/ 143 h 492"/>
                <a:gd name="T6" fmla="*/ 141 w 230"/>
                <a:gd name="T7" fmla="*/ 492 h 492"/>
                <a:gd name="T8" fmla="*/ 0 w 230"/>
                <a:gd name="T9" fmla="*/ 492 h 492"/>
                <a:gd name="T10" fmla="*/ 87 w 230"/>
                <a:gd name="T11" fmla="*/ 0 h 492"/>
                <a:gd name="T12" fmla="*/ 230 w 230"/>
                <a:gd name="T13" fmla="*/ 0 h 492"/>
                <a:gd name="T14" fmla="*/ 211 w 230"/>
                <a:gd name="T15" fmla="*/ 100 h 492"/>
                <a:gd name="T16" fmla="*/ 69 w 230"/>
                <a:gd name="T17" fmla="*/ 100 h 492"/>
                <a:gd name="T18" fmla="*/ 87 w 230"/>
                <a:gd name="T19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0" h="492">
                  <a:moveTo>
                    <a:pt x="0" y="492"/>
                  </a:moveTo>
                  <a:lnTo>
                    <a:pt x="62" y="143"/>
                  </a:lnTo>
                  <a:lnTo>
                    <a:pt x="203" y="143"/>
                  </a:lnTo>
                  <a:lnTo>
                    <a:pt x="141" y="492"/>
                  </a:lnTo>
                  <a:lnTo>
                    <a:pt x="0" y="492"/>
                  </a:lnTo>
                  <a:close/>
                  <a:moveTo>
                    <a:pt x="87" y="0"/>
                  </a:moveTo>
                  <a:lnTo>
                    <a:pt x="230" y="0"/>
                  </a:lnTo>
                  <a:lnTo>
                    <a:pt x="211" y="100"/>
                  </a:lnTo>
                  <a:lnTo>
                    <a:pt x="69" y="100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gray">
            <a:xfrm>
              <a:off x="6357938" y="4179888"/>
              <a:ext cx="180975" cy="539750"/>
            </a:xfrm>
            <a:custGeom>
              <a:avLst/>
              <a:gdLst>
                <a:gd name="T0" fmla="*/ 9 w 114"/>
                <a:gd name="T1" fmla="*/ 47 h 340"/>
                <a:gd name="T2" fmla="*/ 6 w 114"/>
                <a:gd name="T3" fmla="*/ 86 h 340"/>
                <a:gd name="T4" fmla="*/ 3 w 114"/>
                <a:gd name="T5" fmla="*/ 120 h 340"/>
                <a:gd name="T6" fmla="*/ 1 w 114"/>
                <a:gd name="T7" fmla="*/ 153 h 340"/>
                <a:gd name="T8" fmla="*/ 0 w 114"/>
                <a:gd name="T9" fmla="*/ 188 h 340"/>
                <a:gd name="T10" fmla="*/ 0 w 114"/>
                <a:gd name="T11" fmla="*/ 229 h 340"/>
                <a:gd name="T12" fmla="*/ 0 w 114"/>
                <a:gd name="T13" fmla="*/ 246 h 340"/>
                <a:gd name="T14" fmla="*/ 0 w 114"/>
                <a:gd name="T15" fmla="*/ 260 h 340"/>
                <a:gd name="T16" fmla="*/ 0 w 114"/>
                <a:gd name="T17" fmla="*/ 273 h 340"/>
                <a:gd name="T18" fmla="*/ 0 w 114"/>
                <a:gd name="T19" fmla="*/ 290 h 340"/>
                <a:gd name="T20" fmla="*/ 6 w 114"/>
                <a:gd name="T21" fmla="*/ 310 h 340"/>
                <a:gd name="T22" fmla="*/ 18 w 114"/>
                <a:gd name="T23" fmla="*/ 327 h 340"/>
                <a:gd name="T24" fmla="*/ 34 w 114"/>
                <a:gd name="T25" fmla="*/ 337 h 340"/>
                <a:gd name="T26" fmla="*/ 55 w 114"/>
                <a:gd name="T27" fmla="*/ 340 h 340"/>
                <a:gd name="T28" fmla="*/ 76 w 114"/>
                <a:gd name="T29" fmla="*/ 336 h 340"/>
                <a:gd name="T30" fmla="*/ 92 w 114"/>
                <a:gd name="T31" fmla="*/ 324 h 340"/>
                <a:gd name="T32" fmla="*/ 102 w 114"/>
                <a:gd name="T33" fmla="*/ 307 h 340"/>
                <a:gd name="T34" fmla="*/ 105 w 114"/>
                <a:gd name="T35" fmla="*/ 287 h 340"/>
                <a:gd name="T36" fmla="*/ 105 w 114"/>
                <a:gd name="T37" fmla="*/ 270 h 340"/>
                <a:gd name="T38" fmla="*/ 105 w 114"/>
                <a:gd name="T39" fmla="*/ 258 h 340"/>
                <a:gd name="T40" fmla="*/ 105 w 114"/>
                <a:gd name="T41" fmla="*/ 245 h 340"/>
                <a:gd name="T42" fmla="*/ 105 w 114"/>
                <a:gd name="T43" fmla="*/ 229 h 340"/>
                <a:gd name="T44" fmla="*/ 105 w 114"/>
                <a:gd name="T45" fmla="*/ 190 h 340"/>
                <a:gd name="T46" fmla="*/ 107 w 114"/>
                <a:gd name="T47" fmla="*/ 157 h 340"/>
                <a:gd name="T48" fmla="*/ 108 w 114"/>
                <a:gd name="T49" fmla="*/ 126 h 340"/>
                <a:gd name="T50" fmla="*/ 111 w 114"/>
                <a:gd name="T51" fmla="*/ 93 h 340"/>
                <a:gd name="T52" fmla="*/ 114 w 114"/>
                <a:gd name="T53" fmla="*/ 56 h 340"/>
                <a:gd name="T54" fmla="*/ 111 w 114"/>
                <a:gd name="T55" fmla="*/ 35 h 340"/>
                <a:gd name="T56" fmla="*/ 102 w 114"/>
                <a:gd name="T57" fmla="*/ 17 h 340"/>
                <a:gd name="T58" fmla="*/ 86 w 114"/>
                <a:gd name="T59" fmla="*/ 6 h 340"/>
                <a:gd name="T60" fmla="*/ 67 w 114"/>
                <a:gd name="T61" fmla="*/ 0 h 340"/>
                <a:gd name="T62" fmla="*/ 46 w 114"/>
                <a:gd name="T63" fmla="*/ 3 h 340"/>
                <a:gd name="T64" fmla="*/ 28 w 114"/>
                <a:gd name="T65" fmla="*/ 11 h 340"/>
                <a:gd name="T66" fmla="*/ 15 w 114"/>
                <a:gd name="T67" fmla="*/ 26 h 340"/>
                <a:gd name="T68" fmla="*/ 9 w 114"/>
                <a:gd name="T69" fmla="*/ 47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4" h="340">
                  <a:moveTo>
                    <a:pt x="9" y="47"/>
                  </a:moveTo>
                  <a:lnTo>
                    <a:pt x="6" y="86"/>
                  </a:lnTo>
                  <a:lnTo>
                    <a:pt x="3" y="120"/>
                  </a:lnTo>
                  <a:lnTo>
                    <a:pt x="1" y="153"/>
                  </a:lnTo>
                  <a:lnTo>
                    <a:pt x="0" y="188"/>
                  </a:lnTo>
                  <a:lnTo>
                    <a:pt x="0" y="229"/>
                  </a:lnTo>
                  <a:lnTo>
                    <a:pt x="0" y="246"/>
                  </a:lnTo>
                  <a:lnTo>
                    <a:pt x="0" y="260"/>
                  </a:lnTo>
                  <a:lnTo>
                    <a:pt x="0" y="273"/>
                  </a:lnTo>
                  <a:lnTo>
                    <a:pt x="0" y="290"/>
                  </a:lnTo>
                  <a:lnTo>
                    <a:pt x="6" y="310"/>
                  </a:lnTo>
                  <a:lnTo>
                    <a:pt x="18" y="327"/>
                  </a:lnTo>
                  <a:lnTo>
                    <a:pt x="34" y="337"/>
                  </a:lnTo>
                  <a:lnTo>
                    <a:pt x="55" y="340"/>
                  </a:lnTo>
                  <a:lnTo>
                    <a:pt x="76" y="336"/>
                  </a:lnTo>
                  <a:lnTo>
                    <a:pt x="92" y="324"/>
                  </a:lnTo>
                  <a:lnTo>
                    <a:pt x="102" y="307"/>
                  </a:lnTo>
                  <a:lnTo>
                    <a:pt x="105" y="287"/>
                  </a:lnTo>
                  <a:lnTo>
                    <a:pt x="105" y="270"/>
                  </a:lnTo>
                  <a:lnTo>
                    <a:pt x="105" y="258"/>
                  </a:lnTo>
                  <a:lnTo>
                    <a:pt x="105" y="245"/>
                  </a:lnTo>
                  <a:lnTo>
                    <a:pt x="105" y="229"/>
                  </a:lnTo>
                  <a:lnTo>
                    <a:pt x="105" y="190"/>
                  </a:lnTo>
                  <a:lnTo>
                    <a:pt x="107" y="157"/>
                  </a:lnTo>
                  <a:lnTo>
                    <a:pt x="108" y="126"/>
                  </a:lnTo>
                  <a:lnTo>
                    <a:pt x="111" y="93"/>
                  </a:lnTo>
                  <a:lnTo>
                    <a:pt x="114" y="56"/>
                  </a:lnTo>
                  <a:lnTo>
                    <a:pt x="111" y="35"/>
                  </a:lnTo>
                  <a:lnTo>
                    <a:pt x="102" y="17"/>
                  </a:lnTo>
                  <a:lnTo>
                    <a:pt x="86" y="6"/>
                  </a:lnTo>
                  <a:lnTo>
                    <a:pt x="67" y="0"/>
                  </a:lnTo>
                  <a:lnTo>
                    <a:pt x="46" y="3"/>
                  </a:lnTo>
                  <a:lnTo>
                    <a:pt x="28" y="11"/>
                  </a:lnTo>
                  <a:lnTo>
                    <a:pt x="15" y="26"/>
                  </a:lnTo>
                  <a:lnTo>
                    <a:pt x="9" y="4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gray">
            <a:xfrm>
              <a:off x="6105526" y="4179888"/>
              <a:ext cx="190500" cy="539750"/>
            </a:xfrm>
            <a:custGeom>
              <a:avLst/>
              <a:gdLst>
                <a:gd name="T0" fmla="*/ 15 w 120"/>
                <a:gd name="T1" fmla="*/ 44 h 340"/>
                <a:gd name="T2" fmla="*/ 10 w 120"/>
                <a:gd name="T3" fmla="*/ 84 h 340"/>
                <a:gd name="T4" fmla="*/ 6 w 120"/>
                <a:gd name="T5" fmla="*/ 119 h 340"/>
                <a:gd name="T6" fmla="*/ 3 w 120"/>
                <a:gd name="T7" fmla="*/ 153 h 340"/>
                <a:gd name="T8" fmla="*/ 1 w 120"/>
                <a:gd name="T9" fmla="*/ 187 h 340"/>
                <a:gd name="T10" fmla="*/ 0 w 120"/>
                <a:gd name="T11" fmla="*/ 229 h 340"/>
                <a:gd name="T12" fmla="*/ 0 w 120"/>
                <a:gd name="T13" fmla="*/ 246 h 340"/>
                <a:gd name="T14" fmla="*/ 1 w 120"/>
                <a:gd name="T15" fmla="*/ 260 h 340"/>
                <a:gd name="T16" fmla="*/ 1 w 120"/>
                <a:gd name="T17" fmla="*/ 273 h 340"/>
                <a:gd name="T18" fmla="*/ 3 w 120"/>
                <a:gd name="T19" fmla="*/ 291 h 340"/>
                <a:gd name="T20" fmla="*/ 7 w 120"/>
                <a:gd name="T21" fmla="*/ 310 h 340"/>
                <a:gd name="T22" fmla="*/ 19 w 120"/>
                <a:gd name="T23" fmla="*/ 327 h 340"/>
                <a:gd name="T24" fmla="*/ 37 w 120"/>
                <a:gd name="T25" fmla="*/ 337 h 340"/>
                <a:gd name="T26" fmla="*/ 58 w 120"/>
                <a:gd name="T27" fmla="*/ 340 h 340"/>
                <a:gd name="T28" fmla="*/ 78 w 120"/>
                <a:gd name="T29" fmla="*/ 336 h 340"/>
                <a:gd name="T30" fmla="*/ 95 w 120"/>
                <a:gd name="T31" fmla="*/ 324 h 340"/>
                <a:gd name="T32" fmla="*/ 105 w 120"/>
                <a:gd name="T33" fmla="*/ 306 h 340"/>
                <a:gd name="T34" fmla="*/ 108 w 120"/>
                <a:gd name="T35" fmla="*/ 287 h 340"/>
                <a:gd name="T36" fmla="*/ 107 w 120"/>
                <a:gd name="T37" fmla="*/ 270 h 340"/>
                <a:gd name="T38" fmla="*/ 107 w 120"/>
                <a:gd name="T39" fmla="*/ 257 h 340"/>
                <a:gd name="T40" fmla="*/ 107 w 120"/>
                <a:gd name="T41" fmla="*/ 245 h 340"/>
                <a:gd name="T42" fmla="*/ 107 w 120"/>
                <a:gd name="T43" fmla="*/ 229 h 340"/>
                <a:gd name="T44" fmla="*/ 107 w 120"/>
                <a:gd name="T45" fmla="*/ 190 h 340"/>
                <a:gd name="T46" fmla="*/ 108 w 120"/>
                <a:gd name="T47" fmla="*/ 157 h 340"/>
                <a:gd name="T48" fmla="*/ 111 w 120"/>
                <a:gd name="T49" fmla="*/ 127 h 340"/>
                <a:gd name="T50" fmla="*/ 116 w 120"/>
                <a:gd name="T51" fmla="*/ 95 h 340"/>
                <a:gd name="T52" fmla="*/ 120 w 120"/>
                <a:gd name="T53" fmla="*/ 59 h 340"/>
                <a:gd name="T54" fmla="*/ 119 w 120"/>
                <a:gd name="T55" fmla="*/ 38 h 340"/>
                <a:gd name="T56" fmla="*/ 110 w 120"/>
                <a:gd name="T57" fmla="*/ 20 h 340"/>
                <a:gd name="T58" fmla="*/ 95 w 120"/>
                <a:gd name="T59" fmla="*/ 7 h 340"/>
                <a:gd name="T60" fmla="*/ 74 w 120"/>
                <a:gd name="T61" fmla="*/ 0 h 340"/>
                <a:gd name="T62" fmla="*/ 53 w 120"/>
                <a:gd name="T63" fmla="*/ 1 h 340"/>
                <a:gd name="T64" fmla="*/ 35 w 120"/>
                <a:gd name="T65" fmla="*/ 10 h 340"/>
                <a:gd name="T66" fmla="*/ 22 w 120"/>
                <a:gd name="T67" fmla="*/ 25 h 340"/>
                <a:gd name="T68" fmla="*/ 15 w 120"/>
                <a:gd name="T69" fmla="*/ 4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40">
                  <a:moveTo>
                    <a:pt x="15" y="44"/>
                  </a:moveTo>
                  <a:lnTo>
                    <a:pt x="10" y="84"/>
                  </a:lnTo>
                  <a:lnTo>
                    <a:pt x="6" y="119"/>
                  </a:lnTo>
                  <a:lnTo>
                    <a:pt x="3" y="153"/>
                  </a:lnTo>
                  <a:lnTo>
                    <a:pt x="1" y="187"/>
                  </a:lnTo>
                  <a:lnTo>
                    <a:pt x="0" y="229"/>
                  </a:lnTo>
                  <a:lnTo>
                    <a:pt x="0" y="246"/>
                  </a:lnTo>
                  <a:lnTo>
                    <a:pt x="1" y="260"/>
                  </a:lnTo>
                  <a:lnTo>
                    <a:pt x="1" y="273"/>
                  </a:lnTo>
                  <a:lnTo>
                    <a:pt x="3" y="291"/>
                  </a:lnTo>
                  <a:lnTo>
                    <a:pt x="7" y="310"/>
                  </a:lnTo>
                  <a:lnTo>
                    <a:pt x="19" y="327"/>
                  </a:lnTo>
                  <a:lnTo>
                    <a:pt x="37" y="337"/>
                  </a:lnTo>
                  <a:lnTo>
                    <a:pt x="58" y="340"/>
                  </a:lnTo>
                  <a:lnTo>
                    <a:pt x="78" y="336"/>
                  </a:lnTo>
                  <a:lnTo>
                    <a:pt x="95" y="324"/>
                  </a:lnTo>
                  <a:lnTo>
                    <a:pt x="105" y="306"/>
                  </a:lnTo>
                  <a:lnTo>
                    <a:pt x="108" y="287"/>
                  </a:lnTo>
                  <a:lnTo>
                    <a:pt x="107" y="270"/>
                  </a:lnTo>
                  <a:lnTo>
                    <a:pt x="107" y="257"/>
                  </a:lnTo>
                  <a:lnTo>
                    <a:pt x="107" y="245"/>
                  </a:lnTo>
                  <a:lnTo>
                    <a:pt x="107" y="229"/>
                  </a:lnTo>
                  <a:lnTo>
                    <a:pt x="107" y="190"/>
                  </a:lnTo>
                  <a:lnTo>
                    <a:pt x="108" y="157"/>
                  </a:lnTo>
                  <a:lnTo>
                    <a:pt x="111" y="127"/>
                  </a:lnTo>
                  <a:lnTo>
                    <a:pt x="116" y="95"/>
                  </a:lnTo>
                  <a:lnTo>
                    <a:pt x="120" y="59"/>
                  </a:lnTo>
                  <a:lnTo>
                    <a:pt x="119" y="38"/>
                  </a:lnTo>
                  <a:lnTo>
                    <a:pt x="110" y="20"/>
                  </a:lnTo>
                  <a:lnTo>
                    <a:pt x="95" y="7"/>
                  </a:lnTo>
                  <a:lnTo>
                    <a:pt x="74" y="0"/>
                  </a:lnTo>
                  <a:lnTo>
                    <a:pt x="53" y="1"/>
                  </a:lnTo>
                  <a:lnTo>
                    <a:pt x="35" y="10"/>
                  </a:lnTo>
                  <a:lnTo>
                    <a:pt x="22" y="25"/>
                  </a:lnTo>
                  <a:lnTo>
                    <a:pt x="15" y="4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gray">
            <a:xfrm>
              <a:off x="6184901" y="5021263"/>
              <a:ext cx="344488" cy="569913"/>
            </a:xfrm>
            <a:custGeom>
              <a:avLst/>
              <a:gdLst>
                <a:gd name="T0" fmla="*/ 2 w 217"/>
                <a:gd name="T1" fmla="*/ 66 h 359"/>
                <a:gd name="T2" fmla="*/ 20 w 217"/>
                <a:gd name="T3" fmla="*/ 128 h 359"/>
                <a:gd name="T4" fmla="*/ 42 w 217"/>
                <a:gd name="T5" fmla="*/ 185 h 359"/>
                <a:gd name="T6" fmla="*/ 64 w 217"/>
                <a:gd name="T7" fmla="*/ 237 h 359"/>
                <a:gd name="T8" fmla="*/ 91 w 217"/>
                <a:gd name="T9" fmla="*/ 286 h 359"/>
                <a:gd name="T10" fmla="*/ 119 w 217"/>
                <a:gd name="T11" fmla="*/ 335 h 359"/>
                <a:gd name="T12" fmla="*/ 131 w 217"/>
                <a:gd name="T13" fmla="*/ 347 h 359"/>
                <a:gd name="T14" fmla="*/ 144 w 217"/>
                <a:gd name="T15" fmla="*/ 356 h 359"/>
                <a:gd name="T16" fmla="*/ 161 w 217"/>
                <a:gd name="T17" fmla="*/ 359 h 359"/>
                <a:gd name="T18" fmla="*/ 177 w 217"/>
                <a:gd name="T19" fmla="*/ 357 h 359"/>
                <a:gd name="T20" fmla="*/ 192 w 217"/>
                <a:gd name="T21" fmla="*/ 351 h 359"/>
                <a:gd name="T22" fmla="*/ 205 w 217"/>
                <a:gd name="T23" fmla="*/ 341 h 359"/>
                <a:gd name="T24" fmla="*/ 214 w 217"/>
                <a:gd name="T25" fmla="*/ 326 h 359"/>
                <a:gd name="T26" fmla="*/ 217 w 217"/>
                <a:gd name="T27" fmla="*/ 311 h 359"/>
                <a:gd name="T28" fmla="*/ 216 w 217"/>
                <a:gd name="T29" fmla="*/ 295 h 359"/>
                <a:gd name="T30" fmla="*/ 210 w 217"/>
                <a:gd name="T31" fmla="*/ 280 h 359"/>
                <a:gd name="T32" fmla="*/ 185 w 217"/>
                <a:gd name="T33" fmla="*/ 238 h 359"/>
                <a:gd name="T34" fmla="*/ 161 w 217"/>
                <a:gd name="T35" fmla="*/ 194 h 359"/>
                <a:gd name="T36" fmla="*/ 140 w 217"/>
                <a:gd name="T37" fmla="*/ 148 h 359"/>
                <a:gd name="T38" fmla="*/ 121 w 217"/>
                <a:gd name="T39" fmla="*/ 97 h 359"/>
                <a:gd name="T40" fmla="*/ 104 w 217"/>
                <a:gd name="T41" fmla="*/ 41 h 359"/>
                <a:gd name="T42" fmla="*/ 98 w 217"/>
                <a:gd name="T43" fmla="*/ 26 h 359"/>
                <a:gd name="T44" fmla="*/ 86 w 217"/>
                <a:gd name="T45" fmla="*/ 12 h 359"/>
                <a:gd name="T46" fmla="*/ 73 w 217"/>
                <a:gd name="T47" fmla="*/ 5 h 359"/>
                <a:gd name="T48" fmla="*/ 57 w 217"/>
                <a:gd name="T49" fmla="*/ 0 h 359"/>
                <a:gd name="T50" fmla="*/ 40 w 217"/>
                <a:gd name="T51" fmla="*/ 2 h 359"/>
                <a:gd name="T52" fmla="*/ 24 w 217"/>
                <a:gd name="T53" fmla="*/ 9 h 359"/>
                <a:gd name="T54" fmla="*/ 12 w 217"/>
                <a:gd name="T55" fmla="*/ 20 h 359"/>
                <a:gd name="T56" fmla="*/ 5 w 217"/>
                <a:gd name="T57" fmla="*/ 33 h 359"/>
                <a:gd name="T58" fmla="*/ 0 w 217"/>
                <a:gd name="T59" fmla="*/ 50 h 359"/>
                <a:gd name="T60" fmla="*/ 2 w 217"/>
                <a:gd name="T61" fmla="*/ 6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7" h="359">
                  <a:moveTo>
                    <a:pt x="2" y="66"/>
                  </a:moveTo>
                  <a:lnTo>
                    <a:pt x="20" y="128"/>
                  </a:lnTo>
                  <a:lnTo>
                    <a:pt x="42" y="185"/>
                  </a:lnTo>
                  <a:lnTo>
                    <a:pt x="64" y="237"/>
                  </a:lnTo>
                  <a:lnTo>
                    <a:pt x="91" y="286"/>
                  </a:lnTo>
                  <a:lnTo>
                    <a:pt x="119" y="335"/>
                  </a:lnTo>
                  <a:lnTo>
                    <a:pt x="131" y="347"/>
                  </a:lnTo>
                  <a:lnTo>
                    <a:pt x="144" y="356"/>
                  </a:lnTo>
                  <a:lnTo>
                    <a:pt x="161" y="359"/>
                  </a:lnTo>
                  <a:lnTo>
                    <a:pt x="177" y="357"/>
                  </a:lnTo>
                  <a:lnTo>
                    <a:pt x="192" y="351"/>
                  </a:lnTo>
                  <a:lnTo>
                    <a:pt x="205" y="341"/>
                  </a:lnTo>
                  <a:lnTo>
                    <a:pt x="214" y="326"/>
                  </a:lnTo>
                  <a:lnTo>
                    <a:pt x="217" y="311"/>
                  </a:lnTo>
                  <a:lnTo>
                    <a:pt x="216" y="295"/>
                  </a:lnTo>
                  <a:lnTo>
                    <a:pt x="210" y="280"/>
                  </a:lnTo>
                  <a:lnTo>
                    <a:pt x="185" y="238"/>
                  </a:lnTo>
                  <a:lnTo>
                    <a:pt x="161" y="194"/>
                  </a:lnTo>
                  <a:lnTo>
                    <a:pt x="140" y="148"/>
                  </a:lnTo>
                  <a:lnTo>
                    <a:pt x="121" y="97"/>
                  </a:lnTo>
                  <a:lnTo>
                    <a:pt x="104" y="41"/>
                  </a:lnTo>
                  <a:lnTo>
                    <a:pt x="98" y="26"/>
                  </a:lnTo>
                  <a:lnTo>
                    <a:pt x="86" y="12"/>
                  </a:lnTo>
                  <a:lnTo>
                    <a:pt x="73" y="5"/>
                  </a:lnTo>
                  <a:lnTo>
                    <a:pt x="57" y="0"/>
                  </a:lnTo>
                  <a:lnTo>
                    <a:pt x="40" y="2"/>
                  </a:lnTo>
                  <a:lnTo>
                    <a:pt x="24" y="9"/>
                  </a:lnTo>
                  <a:lnTo>
                    <a:pt x="12" y="20"/>
                  </a:lnTo>
                  <a:lnTo>
                    <a:pt x="5" y="33"/>
                  </a:lnTo>
                  <a:lnTo>
                    <a:pt x="0" y="50"/>
                  </a:lnTo>
                  <a:lnTo>
                    <a:pt x="2" y="6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gray">
            <a:xfrm>
              <a:off x="6619876" y="3940175"/>
              <a:ext cx="558800" cy="166688"/>
            </a:xfrm>
            <a:custGeom>
              <a:avLst/>
              <a:gdLst>
                <a:gd name="T0" fmla="*/ 298 w 352"/>
                <a:gd name="T1" fmla="*/ 0 h 105"/>
                <a:gd name="T2" fmla="*/ 53 w 352"/>
                <a:gd name="T3" fmla="*/ 0 h 105"/>
                <a:gd name="T4" fmla="*/ 32 w 352"/>
                <a:gd name="T5" fmla="*/ 5 h 105"/>
                <a:gd name="T6" fmla="*/ 16 w 352"/>
                <a:gd name="T7" fmla="*/ 15 h 105"/>
                <a:gd name="T8" fmla="*/ 4 w 352"/>
                <a:gd name="T9" fmla="*/ 32 h 105"/>
                <a:gd name="T10" fmla="*/ 0 w 352"/>
                <a:gd name="T11" fmla="*/ 52 h 105"/>
                <a:gd name="T12" fmla="*/ 4 w 352"/>
                <a:gd name="T13" fmla="*/ 73 h 105"/>
                <a:gd name="T14" fmla="*/ 16 w 352"/>
                <a:gd name="T15" fmla="*/ 90 h 105"/>
                <a:gd name="T16" fmla="*/ 32 w 352"/>
                <a:gd name="T17" fmla="*/ 100 h 105"/>
                <a:gd name="T18" fmla="*/ 53 w 352"/>
                <a:gd name="T19" fmla="*/ 105 h 105"/>
                <a:gd name="T20" fmla="*/ 298 w 352"/>
                <a:gd name="T21" fmla="*/ 105 h 105"/>
                <a:gd name="T22" fmla="*/ 319 w 352"/>
                <a:gd name="T23" fmla="*/ 100 h 105"/>
                <a:gd name="T24" fmla="*/ 336 w 352"/>
                <a:gd name="T25" fmla="*/ 90 h 105"/>
                <a:gd name="T26" fmla="*/ 348 w 352"/>
                <a:gd name="T27" fmla="*/ 73 h 105"/>
                <a:gd name="T28" fmla="*/ 352 w 352"/>
                <a:gd name="T29" fmla="*/ 52 h 105"/>
                <a:gd name="T30" fmla="*/ 348 w 352"/>
                <a:gd name="T31" fmla="*/ 32 h 105"/>
                <a:gd name="T32" fmla="*/ 336 w 352"/>
                <a:gd name="T33" fmla="*/ 15 h 105"/>
                <a:gd name="T34" fmla="*/ 319 w 352"/>
                <a:gd name="T35" fmla="*/ 5 h 105"/>
                <a:gd name="T36" fmla="*/ 298 w 352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5">
                  <a:moveTo>
                    <a:pt x="298" y="0"/>
                  </a:moveTo>
                  <a:lnTo>
                    <a:pt x="53" y="0"/>
                  </a:lnTo>
                  <a:lnTo>
                    <a:pt x="32" y="5"/>
                  </a:lnTo>
                  <a:lnTo>
                    <a:pt x="16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6" y="90"/>
                  </a:lnTo>
                  <a:lnTo>
                    <a:pt x="32" y="100"/>
                  </a:lnTo>
                  <a:lnTo>
                    <a:pt x="53" y="105"/>
                  </a:lnTo>
                  <a:lnTo>
                    <a:pt x="298" y="105"/>
                  </a:lnTo>
                  <a:lnTo>
                    <a:pt x="319" y="100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5"/>
                  </a:lnTo>
                  <a:lnTo>
                    <a:pt x="319" y="5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gray">
            <a:xfrm>
              <a:off x="5510213" y="4791075"/>
              <a:ext cx="558800" cy="165100"/>
            </a:xfrm>
            <a:custGeom>
              <a:avLst/>
              <a:gdLst>
                <a:gd name="T0" fmla="*/ 299 w 352"/>
                <a:gd name="T1" fmla="*/ 0 h 104"/>
                <a:gd name="T2" fmla="*/ 54 w 352"/>
                <a:gd name="T3" fmla="*/ 0 h 104"/>
                <a:gd name="T4" fmla="*/ 33 w 352"/>
                <a:gd name="T5" fmla="*/ 4 h 104"/>
                <a:gd name="T6" fmla="*/ 16 w 352"/>
                <a:gd name="T7" fmla="*/ 16 h 104"/>
                <a:gd name="T8" fmla="*/ 5 w 352"/>
                <a:gd name="T9" fmla="*/ 32 h 104"/>
                <a:gd name="T10" fmla="*/ 0 w 352"/>
                <a:gd name="T11" fmla="*/ 52 h 104"/>
                <a:gd name="T12" fmla="*/ 5 w 352"/>
                <a:gd name="T13" fmla="*/ 73 h 104"/>
                <a:gd name="T14" fmla="*/ 16 w 352"/>
                <a:gd name="T15" fmla="*/ 89 h 104"/>
                <a:gd name="T16" fmla="*/ 33 w 352"/>
                <a:gd name="T17" fmla="*/ 101 h 104"/>
                <a:gd name="T18" fmla="*/ 54 w 352"/>
                <a:gd name="T19" fmla="*/ 104 h 104"/>
                <a:gd name="T20" fmla="*/ 299 w 352"/>
                <a:gd name="T21" fmla="*/ 104 h 104"/>
                <a:gd name="T22" fmla="*/ 320 w 352"/>
                <a:gd name="T23" fmla="*/ 101 h 104"/>
                <a:gd name="T24" fmla="*/ 336 w 352"/>
                <a:gd name="T25" fmla="*/ 89 h 104"/>
                <a:gd name="T26" fmla="*/ 348 w 352"/>
                <a:gd name="T27" fmla="*/ 73 h 104"/>
                <a:gd name="T28" fmla="*/ 352 w 352"/>
                <a:gd name="T29" fmla="*/ 52 h 104"/>
                <a:gd name="T30" fmla="*/ 348 w 352"/>
                <a:gd name="T31" fmla="*/ 32 h 104"/>
                <a:gd name="T32" fmla="*/ 336 w 352"/>
                <a:gd name="T33" fmla="*/ 16 h 104"/>
                <a:gd name="T34" fmla="*/ 320 w 352"/>
                <a:gd name="T35" fmla="*/ 4 h 104"/>
                <a:gd name="T36" fmla="*/ 299 w 352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4">
                  <a:moveTo>
                    <a:pt x="299" y="0"/>
                  </a:moveTo>
                  <a:lnTo>
                    <a:pt x="54" y="0"/>
                  </a:lnTo>
                  <a:lnTo>
                    <a:pt x="33" y="4"/>
                  </a:lnTo>
                  <a:lnTo>
                    <a:pt x="16" y="16"/>
                  </a:lnTo>
                  <a:lnTo>
                    <a:pt x="5" y="32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6" y="89"/>
                  </a:lnTo>
                  <a:lnTo>
                    <a:pt x="33" y="101"/>
                  </a:lnTo>
                  <a:lnTo>
                    <a:pt x="54" y="104"/>
                  </a:lnTo>
                  <a:lnTo>
                    <a:pt x="299" y="104"/>
                  </a:lnTo>
                  <a:lnTo>
                    <a:pt x="320" y="101"/>
                  </a:lnTo>
                  <a:lnTo>
                    <a:pt x="336" y="89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6"/>
                  </a:lnTo>
                  <a:lnTo>
                    <a:pt x="320" y="4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gray">
            <a:xfrm>
              <a:off x="7546976" y="4179888"/>
              <a:ext cx="557213" cy="165100"/>
            </a:xfrm>
            <a:custGeom>
              <a:avLst/>
              <a:gdLst>
                <a:gd name="T0" fmla="*/ 297 w 351"/>
                <a:gd name="T1" fmla="*/ 0 h 104"/>
                <a:gd name="T2" fmla="*/ 52 w 351"/>
                <a:gd name="T3" fmla="*/ 0 h 104"/>
                <a:gd name="T4" fmla="*/ 31 w 351"/>
                <a:gd name="T5" fmla="*/ 4 h 104"/>
                <a:gd name="T6" fmla="*/ 15 w 351"/>
                <a:gd name="T7" fmla="*/ 16 h 104"/>
                <a:gd name="T8" fmla="*/ 3 w 351"/>
                <a:gd name="T9" fmla="*/ 32 h 104"/>
                <a:gd name="T10" fmla="*/ 0 w 351"/>
                <a:gd name="T11" fmla="*/ 52 h 104"/>
                <a:gd name="T12" fmla="*/ 3 w 351"/>
                <a:gd name="T13" fmla="*/ 72 h 104"/>
                <a:gd name="T14" fmla="*/ 15 w 351"/>
                <a:gd name="T15" fmla="*/ 89 h 104"/>
                <a:gd name="T16" fmla="*/ 31 w 351"/>
                <a:gd name="T17" fmla="*/ 101 h 104"/>
                <a:gd name="T18" fmla="*/ 52 w 351"/>
                <a:gd name="T19" fmla="*/ 104 h 104"/>
                <a:gd name="T20" fmla="*/ 297 w 351"/>
                <a:gd name="T21" fmla="*/ 104 h 104"/>
                <a:gd name="T22" fmla="*/ 318 w 351"/>
                <a:gd name="T23" fmla="*/ 101 h 104"/>
                <a:gd name="T24" fmla="*/ 336 w 351"/>
                <a:gd name="T25" fmla="*/ 89 h 104"/>
                <a:gd name="T26" fmla="*/ 346 w 351"/>
                <a:gd name="T27" fmla="*/ 72 h 104"/>
                <a:gd name="T28" fmla="*/ 351 w 351"/>
                <a:gd name="T29" fmla="*/ 52 h 104"/>
                <a:gd name="T30" fmla="*/ 346 w 351"/>
                <a:gd name="T31" fmla="*/ 32 h 104"/>
                <a:gd name="T32" fmla="*/ 336 w 351"/>
                <a:gd name="T33" fmla="*/ 16 h 104"/>
                <a:gd name="T34" fmla="*/ 318 w 351"/>
                <a:gd name="T35" fmla="*/ 4 h 104"/>
                <a:gd name="T36" fmla="*/ 297 w 351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4">
                  <a:moveTo>
                    <a:pt x="297" y="0"/>
                  </a:moveTo>
                  <a:lnTo>
                    <a:pt x="52" y="0"/>
                  </a:lnTo>
                  <a:lnTo>
                    <a:pt x="31" y="4"/>
                  </a:lnTo>
                  <a:lnTo>
                    <a:pt x="15" y="16"/>
                  </a:lnTo>
                  <a:lnTo>
                    <a:pt x="3" y="32"/>
                  </a:lnTo>
                  <a:lnTo>
                    <a:pt x="0" y="52"/>
                  </a:lnTo>
                  <a:lnTo>
                    <a:pt x="3" y="72"/>
                  </a:lnTo>
                  <a:lnTo>
                    <a:pt x="15" y="89"/>
                  </a:lnTo>
                  <a:lnTo>
                    <a:pt x="31" y="101"/>
                  </a:lnTo>
                  <a:lnTo>
                    <a:pt x="52" y="104"/>
                  </a:lnTo>
                  <a:lnTo>
                    <a:pt x="297" y="104"/>
                  </a:lnTo>
                  <a:lnTo>
                    <a:pt x="318" y="101"/>
                  </a:lnTo>
                  <a:lnTo>
                    <a:pt x="336" y="89"/>
                  </a:lnTo>
                  <a:lnTo>
                    <a:pt x="346" y="72"/>
                  </a:lnTo>
                  <a:lnTo>
                    <a:pt x="351" y="52"/>
                  </a:lnTo>
                  <a:lnTo>
                    <a:pt x="346" y="32"/>
                  </a:lnTo>
                  <a:lnTo>
                    <a:pt x="336" y="16"/>
                  </a:lnTo>
                  <a:lnTo>
                    <a:pt x="318" y="4"/>
                  </a:lnTo>
                  <a:lnTo>
                    <a:pt x="2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gray">
            <a:xfrm>
              <a:off x="6619876" y="4179888"/>
              <a:ext cx="615950" cy="165100"/>
            </a:xfrm>
            <a:custGeom>
              <a:avLst/>
              <a:gdLst>
                <a:gd name="T0" fmla="*/ 334 w 388"/>
                <a:gd name="T1" fmla="*/ 0 h 104"/>
                <a:gd name="T2" fmla="*/ 53 w 388"/>
                <a:gd name="T3" fmla="*/ 0 h 104"/>
                <a:gd name="T4" fmla="*/ 32 w 388"/>
                <a:gd name="T5" fmla="*/ 4 h 104"/>
                <a:gd name="T6" fmla="*/ 16 w 388"/>
                <a:gd name="T7" fmla="*/ 16 h 104"/>
                <a:gd name="T8" fmla="*/ 4 w 388"/>
                <a:gd name="T9" fmla="*/ 32 h 104"/>
                <a:gd name="T10" fmla="*/ 0 w 388"/>
                <a:gd name="T11" fmla="*/ 52 h 104"/>
                <a:gd name="T12" fmla="*/ 4 w 388"/>
                <a:gd name="T13" fmla="*/ 72 h 104"/>
                <a:gd name="T14" fmla="*/ 16 w 388"/>
                <a:gd name="T15" fmla="*/ 89 h 104"/>
                <a:gd name="T16" fmla="*/ 32 w 388"/>
                <a:gd name="T17" fmla="*/ 101 h 104"/>
                <a:gd name="T18" fmla="*/ 53 w 388"/>
                <a:gd name="T19" fmla="*/ 104 h 104"/>
                <a:gd name="T20" fmla="*/ 334 w 388"/>
                <a:gd name="T21" fmla="*/ 104 h 104"/>
                <a:gd name="T22" fmla="*/ 355 w 388"/>
                <a:gd name="T23" fmla="*/ 101 h 104"/>
                <a:gd name="T24" fmla="*/ 371 w 388"/>
                <a:gd name="T25" fmla="*/ 89 h 104"/>
                <a:gd name="T26" fmla="*/ 383 w 388"/>
                <a:gd name="T27" fmla="*/ 72 h 104"/>
                <a:gd name="T28" fmla="*/ 388 w 388"/>
                <a:gd name="T29" fmla="*/ 52 h 104"/>
                <a:gd name="T30" fmla="*/ 383 w 388"/>
                <a:gd name="T31" fmla="*/ 32 h 104"/>
                <a:gd name="T32" fmla="*/ 371 w 388"/>
                <a:gd name="T33" fmla="*/ 16 h 104"/>
                <a:gd name="T34" fmla="*/ 355 w 388"/>
                <a:gd name="T35" fmla="*/ 4 h 104"/>
                <a:gd name="T36" fmla="*/ 334 w 388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8" h="104">
                  <a:moveTo>
                    <a:pt x="334" y="0"/>
                  </a:moveTo>
                  <a:lnTo>
                    <a:pt x="53" y="0"/>
                  </a:lnTo>
                  <a:lnTo>
                    <a:pt x="32" y="4"/>
                  </a:lnTo>
                  <a:lnTo>
                    <a:pt x="16" y="16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2"/>
                  </a:lnTo>
                  <a:lnTo>
                    <a:pt x="16" y="89"/>
                  </a:lnTo>
                  <a:lnTo>
                    <a:pt x="32" y="101"/>
                  </a:lnTo>
                  <a:lnTo>
                    <a:pt x="53" y="104"/>
                  </a:lnTo>
                  <a:lnTo>
                    <a:pt x="334" y="104"/>
                  </a:lnTo>
                  <a:lnTo>
                    <a:pt x="355" y="101"/>
                  </a:lnTo>
                  <a:lnTo>
                    <a:pt x="371" y="89"/>
                  </a:lnTo>
                  <a:lnTo>
                    <a:pt x="383" y="72"/>
                  </a:lnTo>
                  <a:lnTo>
                    <a:pt x="388" y="52"/>
                  </a:lnTo>
                  <a:lnTo>
                    <a:pt x="383" y="32"/>
                  </a:lnTo>
                  <a:lnTo>
                    <a:pt x="371" y="16"/>
                  </a:lnTo>
                  <a:lnTo>
                    <a:pt x="355" y="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gray">
            <a:xfrm>
              <a:off x="6381751" y="4791075"/>
              <a:ext cx="612775" cy="165100"/>
            </a:xfrm>
            <a:custGeom>
              <a:avLst/>
              <a:gdLst>
                <a:gd name="T0" fmla="*/ 334 w 386"/>
                <a:gd name="T1" fmla="*/ 0 h 104"/>
                <a:gd name="T2" fmla="*/ 53 w 386"/>
                <a:gd name="T3" fmla="*/ 0 h 104"/>
                <a:gd name="T4" fmla="*/ 32 w 386"/>
                <a:gd name="T5" fmla="*/ 4 h 104"/>
                <a:gd name="T6" fmla="*/ 16 w 386"/>
                <a:gd name="T7" fmla="*/ 16 h 104"/>
                <a:gd name="T8" fmla="*/ 4 w 386"/>
                <a:gd name="T9" fmla="*/ 32 h 104"/>
                <a:gd name="T10" fmla="*/ 0 w 386"/>
                <a:gd name="T11" fmla="*/ 52 h 104"/>
                <a:gd name="T12" fmla="*/ 4 w 386"/>
                <a:gd name="T13" fmla="*/ 73 h 104"/>
                <a:gd name="T14" fmla="*/ 16 w 386"/>
                <a:gd name="T15" fmla="*/ 89 h 104"/>
                <a:gd name="T16" fmla="*/ 32 w 386"/>
                <a:gd name="T17" fmla="*/ 101 h 104"/>
                <a:gd name="T18" fmla="*/ 53 w 386"/>
                <a:gd name="T19" fmla="*/ 104 h 104"/>
                <a:gd name="T20" fmla="*/ 334 w 386"/>
                <a:gd name="T21" fmla="*/ 104 h 104"/>
                <a:gd name="T22" fmla="*/ 355 w 386"/>
                <a:gd name="T23" fmla="*/ 101 h 104"/>
                <a:gd name="T24" fmla="*/ 371 w 386"/>
                <a:gd name="T25" fmla="*/ 89 h 104"/>
                <a:gd name="T26" fmla="*/ 383 w 386"/>
                <a:gd name="T27" fmla="*/ 73 h 104"/>
                <a:gd name="T28" fmla="*/ 386 w 386"/>
                <a:gd name="T29" fmla="*/ 52 h 104"/>
                <a:gd name="T30" fmla="*/ 383 w 386"/>
                <a:gd name="T31" fmla="*/ 32 h 104"/>
                <a:gd name="T32" fmla="*/ 371 w 386"/>
                <a:gd name="T33" fmla="*/ 16 h 104"/>
                <a:gd name="T34" fmla="*/ 355 w 386"/>
                <a:gd name="T35" fmla="*/ 4 h 104"/>
                <a:gd name="T36" fmla="*/ 334 w 386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6" h="104">
                  <a:moveTo>
                    <a:pt x="334" y="0"/>
                  </a:moveTo>
                  <a:lnTo>
                    <a:pt x="53" y="0"/>
                  </a:lnTo>
                  <a:lnTo>
                    <a:pt x="32" y="4"/>
                  </a:lnTo>
                  <a:lnTo>
                    <a:pt x="16" y="16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6" y="89"/>
                  </a:lnTo>
                  <a:lnTo>
                    <a:pt x="32" y="101"/>
                  </a:lnTo>
                  <a:lnTo>
                    <a:pt x="53" y="104"/>
                  </a:lnTo>
                  <a:lnTo>
                    <a:pt x="334" y="104"/>
                  </a:lnTo>
                  <a:lnTo>
                    <a:pt x="355" y="101"/>
                  </a:lnTo>
                  <a:lnTo>
                    <a:pt x="371" y="89"/>
                  </a:lnTo>
                  <a:lnTo>
                    <a:pt x="383" y="73"/>
                  </a:lnTo>
                  <a:lnTo>
                    <a:pt x="386" y="52"/>
                  </a:lnTo>
                  <a:lnTo>
                    <a:pt x="383" y="32"/>
                  </a:lnTo>
                  <a:lnTo>
                    <a:pt x="371" y="16"/>
                  </a:lnTo>
                  <a:lnTo>
                    <a:pt x="355" y="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gray">
            <a:xfrm>
              <a:off x="6437313" y="5021263"/>
              <a:ext cx="557213" cy="166688"/>
            </a:xfrm>
            <a:custGeom>
              <a:avLst/>
              <a:gdLst>
                <a:gd name="T0" fmla="*/ 299 w 351"/>
                <a:gd name="T1" fmla="*/ 0 h 105"/>
                <a:gd name="T2" fmla="*/ 54 w 351"/>
                <a:gd name="T3" fmla="*/ 0 h 105"/>
                <a:gd name="T4" fmla="*/ 33 w 351"/>
                <a:gd name="T5" fmla="*/ 5 h 105"/>
                <a:gd name="T6" fmla="*/ 15 w 351"/>
                <a:gd name="T7" fmla="*/ 17 h 105"/>
                <a:gd name="T8" fmla="*/ 5 w 351"/>
                <a:gd name="T9" fmla="*/ 33 h 105"/>
                <a:gd name="T10" fmla="*/ 0 w 351"/>
                <a:gd name="T11" fmla="*/ 52 h 105"/>
                <a:gd name="T12" fmla="*/ 5 w 351"/>
                <a:gd name="T13" fmla="*/ 73 h 105"/>
                <a:gd name="T14" fmla="*/ 15 w 351"/>
                <a:gd name="T15" fmla="*/ 90 h 105"/>
                <a:gd name="T16" fmla="*/ 33 w 351"/>
                <a:gd name="T17" fmla="*/ 102 h 105"/>
                <a:gd name="T18" fmla="*/ 54 w 351"/>
                <a:gd name="T19" fmla="*/ 105 h 105"/>
                <a:gd name="T20" fmla="*/ 299 w 351"/>
                <a:gd name="T21" fmla="*/ 105 h 105"/>
                <a:gd name="T22" fmla="*/ 320 w 351"/>
                <a:gd name="T23" fmla="*/ 102 h 105"/>
                <a:gd name="T24" fmla="*/ 336 w 351"/>
                <a:gd name="T25" fmla="*/ 90 h 105"/>
                <a:gd name="T26" fmla="*/ 348 w 351"/>
                <a:gd name="T27" fmla="*/ 73 h 105"/>
                <a:gd name="T28" fmla="*/ 351 w 351"/>
                <a:gd name="T29" fmla="*/ 52 h 105"/>
                <a:gd name="T30" fmla="*/ 348 w 351"/>
                <a:gd name="T31" fmla="*/ 33 h 105"/>
                <a:gd name="T32" fmla="*/ 336 w 351"/>
                <a:gd name="T33" fmla="*/ 17 h 105"/>
                <a:gd name="T34" fmla="*/ 320 w 351"/>
                <a:gd name="T35" fmla="*/ 5 h 105"/>
                <a:gd name="T36" fmla="*/ 299 w 351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5">
                  <a:moveTo>
                    <a:pt x="299" y="0"/>
                  </a:moveTo>
                  <a:lnTo>
                    <a:pt x="54" y="0"/>
                  </a:lnTo>
                  <a:lnTo>
                    <a:pt x="33" y="5"/>
                  </a:lnTo>
                  <a:lnTo>
                    <a:pt x="15" y="17"/>
                  </a:lnTo>
                  <a:lnTo>
                    <a:pt x="5" y="33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5" y="90"/>
                  </a:lnTo>
                  <a:lnTo>
                    <a:pt x="33" y="102"/>
                  </a:lnTo>
                  <a:lnTo>
                    <a:pt x="54" y="105"/>
                  </a:lnTo>
                  <a:lnTo>
                    <a:pt x="299" y="105"/>
                  </a:lnTo>
                  <a:lnTo>
                    <a:pt x="320" y="102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1" y="52"/>
                  </a:lnTo>
                  <a:lnTo>
                    <a:pt x="348" y="33"/>
                  </a:lnTo>
                  <a:lnTo>
                    <a:pt x="336" y="17"/>
                  </a:lnTo>
                  <a:lnTo>
                    <a:pt x="320" y="5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gray">
            <a:xfrm>
              <a:off x="6450013" y="3332163"/>
              <a:ext cx="346075" cy="544513"/>
            </a:xfrm>
            <a:custGeom>
              <a:avLst/>
              <a:gdLst>
                <a:gd name="T0" fmla="*/ 126 w 218"/>
                <a:gd name="T1" fmla="*/ 18 h 343"/>
                <a:gd name="T2" fmla="*/ 101 w 218"/>
                <a:gd name="T3" fmla="*/ 49 h 343"/>
                <a:gd name="T4" fmla="*/ 77 w 218"/>
                <a:gd name="T5" fmla="*/ 83 h 343"/>
                <a:gd name="T6" fmla="*/ 56 w 218"/>
                <a:gd name="T7" fmla="*/ 122 h 343"/>
                <a:gd name="T8" fmla="*/ 37 w 218"/>
                <a:gd name="T9" fmla="*/ 166 h 343"/>
                <a:gd name="T10" fmla="*/ 19 w 218"/>
                <a:gd name="T11" fmla="*/ 218 h 343"/>
                <a:gd name="T12" fmla="*/ 1 w 218"/>
                <a:gd name="T13" fmla="*/ 278 h 343"/>
                <a:gd name="T14" fmla="*/ 0 w 218"/>
                <a:gd name="T15" fmla="*/ 294 h 343"/>
                <a:gd name="T16" fmla="*/ 4 w 218"/>
                <a:gd name="T17" fmla="*/ 311 h 343"/>
                <a:gd name="T18" fmla="*/ 12 w 218"/>
                <a:gd name="T19" fmla="*/ 324 h 343"/>
                <a:gd name="T20" fmla="*/ 23 w 218"/>
                <a:gd name="T21" fmla="*/ 334 h 343"/>
                <a:gd name="T22" fmla="*/ 40 w 218"/>
                <a:gd name="T23" fmla="*/ 342 h 343"/>
                <a:gd name="T24" fmla="*/ 56 w 218"/>
                <a:gd name="T25" fmla="*/ 343 h 343"/>
                <a:gd name="T26" fmla="*/ 73 w 218"/>
                <a:gd name="T27" fmla="*/ 339 h 343"/>
                <a:gd name="T28" fmla="*/ 86 w 218"/>
                <a:gd name="T29" fmla="*/ 331 h 343"/>
                <a:gd name="T30" fmla="*/ 98 w 218"/>
                <a:gd name="T31" fmla="*/ 319 h 343"/>
                <a:gd name="T32" fmla="*/ 104 w 218"/>
                <a:gd name="T33" fmla="*/ 305 h 343"/>
                <a:gd name="T34" fmla="*/ 119 w 218"/>
                <a:gd name="T35" fmla="*/ 253 h 343"/>
                <a:gd name="T36" fmla="*/ 133 w 218"/>
                <a:gd name="T37" fmla="*/ 208 h 343"/>
                <a:gd name="T38" fmla="*/ 150 w 218"/>
                <a:gd name="T39" fmla="*/ 171 h 343"/>
                <a:gd name="T40" fmla="*/ 166 w 218"/>
                <a:gd name="T41" fmla="*/ 140 h 343"/>
                <a:gd name="T42" fmla="*/ 185 w 218"/>
                <a:gd name="T43" fmla="*/ 111 h 343"/>
                <a:gd name="T44" fmla="*/ 205 w 218"/>
                <a:gd name="T45" fmla="*/ 86 h 343"/>
                <a:gd name="T46" fmla="*/ 214 w 218"/>
                <a:gd name="T47" fmla="*/ 73 h 343"/>
                <a:gd name="T48" fmla="*/ 218 w 218"/>
                <a:gd name="T49" fmla="*/ 56 h 343"/>
                <a:gd name="T50" fmla="*/ 217 w 218"/>
                <a:gd name="T51" fmla="*/ 41 h 343"/>
                <a:gd name="T52" fmla="*/ 211 w 218"/>
                <a:gd name="T53" fmla="*/ 27 h 343"/>
                <a:gd name="T54" fmla="*/ 200 w 218"/>
                <a:gd name="T55" fmla="*/ 13 h 343"/>
                <a:gd name="T56" fmla="*/ 185 w 218"/>
                <a:gd name="T57" fmla="*/ 4 h 343"/>
                <a:gd name="T58" fmla="*/ 171 w 218"/>
                <a:gd name="T59" fmla="*/ 0 h 343"/>
                <a:gd name="T60" fmla="*/ 154 w 218"/>
                <a:gd name="T61" fmla="*/ 1 h 343"/>
                <a:gd name="T62" fmla="*/ 139 w 218"/>
                <a:gd name="T63" fmla="*/ 7 h 343"/>
                <a:gd name="T64" fmla="*/ 126 w 218"/>
                <a:gd name="T65" fmla="*/ 18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8" h="343">
                  <a:moveTo>
                    <a:pt x="126" y="18"/>
                  </a:moveTo>
                  <a:lnTo>
                    <a:pt x="101" y="49"/>
                  </a:lnTo>
                  <a:lnTo>
                    <a:pt x="77" y="83"/>
                  </a:lnTo>
                  <a:lnTo>
                    <a:pt x="56" y="122"/>
                  </a:lnTo>
                  <a:lnTo>
                    <a:pt x="37" y="166"/>
                  </a:lnTo>
                  <a:lnTo>
                    <a:pt x="19" y="218"/>
                  </a:lnTo>
                  <a:lnTo>
                    <a:pt x="1" y="278"/>
                  </a:lnTo>
                  <a:lnTo>
                    <a:pt x="0" y="294"/>
                  </a:lnTo>
                  <a:lnTo>
                    <a:pt x="4" y="311"/>
                  </a:lnTo>
                  <a:lnTo>
                    <a:pt x="12" y="324"/>
                  </a:lnTo>
                  <a:lnTo>
                    <a:pt x="23" y="334"/>
                  </a:lnTo>
                  <a:lnTo>
                    <a:pt x="40" y="342"/>
                  </a:lnTo>
                  <a:lnTo>
                    <a:pt x="56" y="343"/>
                  </a:lnTo>
                  <a:lnTo>
                    <a:pt x="73" y="339"/>
                  </a:lnTo>
                  <a:lnTo>
                    <a:pt x="86" y="331"/>
                  </a:lnTo>
                  <a:lnTo>
                    <a:pt x="98" y="319"/>
                  </a:lnTo>
                  <a:lnTo>
                    <a:pt x="104" y="305"/>
                  </a:lnTo>
                  <a:lnTo>
                    <a:pt x="119" y="253"/>
                  </a:lnTo>
                  <a:lnTo>
                    <a:pt x="133" y="208"/>
                  </a:lnTo>
                  <a:lnTo>
                    <a:pt x="150" y="171"/>
                  </a:lnTo>
                  <a:lnTo>
                    <a:pt x="166" y="140"/>
                  </a:lnTo>
                  <a:lnTo>
                    <a:pt x="185" y="111"/>
                  </a:lnTo>
                  <a:lnTo>
                    <a:pt x="205" y="86"/>
                  </a:lnTo>
                  <a:lnTo>
                    <a:pt x="214" y="73"/>
                  </a:lnTo>
                  <a:lnTo>
                    <a:pt x="218" y="56"/>
                  </a:lnTo>
                  <a:lnTo>
                    <a:pt x="217" y="41"/>
                  </a:lnTo>
                  <a:lnTo>
                    <a:pt x="211" y="27"/>
                  </a:lnTo>
                  <a:lnTo>
                    <a:pt x="200" y="13"/>
                  </a:lnTo>
                  <a:lnTo>
                    <a:pt x="185" y="4"/>
                  </a:lnTo>
                  <a:lnTo>
                    <a:pt x="171" y="0"/>
                  </a:lnTo>
                  <a:lnTo>
                    <a:pt x="154" y="1"/>
                  </a:lnTo>
                  <a:lnTo>
                    <a:pt x="139" y="7"/>
                  </a:lnTo>
                  <a:lnTo>
                    <a:pt x="126" y="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gray">
            <a:xfrm>
              <a:off x="6805613" y="5257800"/>
              <a:ext cx="347663" cy="546100"/>
            </a:xfrm>
            <a:custGeom>
              <a:avLst/>
              <a:gdLst>
                <a:gd name="T0" fmla="*/ 92 w 219"/>
                <a:gd name="T1" fmla="*/ 326 h 344"/>
                <a:gd name="T2" fmla="*/ 119 w 219"/>
                <a:gd name="T3" fmla="*/ 295 h 344"/>
                <a:gd name="T4" fmla="*/ 141 w 219"/>
                <a:gd name="T5" fmla="*/ 260 h 344"/>
                <a:gd name="T6" fmla="*/ 162 w 219"/>
                <a:gd name="T7" fmla="*/ 222 h 344"/>
                <a:gd name="T8" fmla="*/ 181 w 219"/>
                <a:gd name="T9" fmla="*/ 177 h 344"/>
                <a:gd name="T10" fmla="*/ 199 w 219"/>
                <a:gd name="T11" fmla="*/ 125 h 344"/>
                <a:gd name="T12" fmla="*/ 217 w 219"/>
                <a:gd name="T13" fmla="*/ 66 h 344"/>
                <a:gd name="T14" fmla="*/ 219 w 219"/>
                <a:gd name="T15" fmla="*/ 49 h 344"/>
                <a:gd name="T16" fmla="*/ 214 w 219"/>
                <a:gd name="T17" fmla="*/ 33 h 344"/>
                <a:gd name="T18" fmla="*/ 207 w 219"/>
                <a:gd name="T19" fmla="*/ 19 h 344"/>
                <a:gd name="T20" fmla="*/ 195 w 219"/>
                <a:gd name="T21" fmla="*/ 9 h 344"/>
                <a:gd name="T22" fmla="*/ 179 w 219"/>
                <a:gd name="T23" fmla="*/ 2 h 344"/>
                <a:gd name="T24" fmla="*/ 162 w 219"/>
                <a:gd name="T25" fmla="*/ 0 h 344"/>
                <a:gd name="T26" fmla="*/ 146 w 219"/>
                <a:gd name="T27" fmla="*/ 5 h 344"/>
                <a:gd name="T28" fmla="*/ 132 w 219"/>
                <a:gd name="T29" fmla="*/ 12 h 344"/>
                <a:gd name="T30" fmla="*/ 121 w 219"/>
                <a:gd name="T31" fmla="*/ 24 h 344"/>
                <a:gd name="T32" fmla="*/ 115 w 219"/>
                <a:gd name="T33" fmla="*/ 40 h 344"/>
                <a:gd name="T34" fmla="*/ 100 w 219"/>
                <a:gd name="T35" fmla="*/ 91 h 344"/>
                <a:gd name="T36" fmla="*/ 85 w 219"/>
                <a:gd name="T37" fmla="*/ 135 h 344"/>
                <a:gd name="T38" fmla="*/ 69 w 219"/>
                <a:gd name="T39" fmla="*/ 173 h 344"/>
                <a:gd name="T40" fmla="*/ 52 w 219"/>
                <a:gd name="T41" fmla="*/ 205 h 344"/>
                <a:gd name="T42" fmla="*/ 33 w 219"/>
                <a:gd name="T43" fmla="*/ 232 h 344"/>
                <a:gd name="T44" fmla="*/ 14 w 219"/>
                <a:gd name="T45" fmla="*/ 257 h 344"/>
                <a:gd name="T46" fmla="*/ 5 w 219"/>
                <a:gd name="T47" fmla="*/ 271 h 344"/>
                <a:gd name="T48" fmla="*/ 0 w 219"/>
                <a:gd name="T49" fmla="*/ 287 h 344"/>
                <a:gd name="T50" fmla="*/ 2 w 219"/>
                <a:gd name="T51" fmla="*/ 302 h 344"/>
                <a:gd name="T52" fmla="*/ 8 w 219"/>
                <a:gd name="T53" fmla="*/ 317 h 344"/>
                <a:gd name="T54" fmla="*/ 18 w 219"/>
                <a:gd name="T55" fmla="*/ 330 h 344"/>
                <a:gd name="T56" fmla="*/ 33 w 219"/>
                <a:gd name="T57" fmla="*/ 339 h 344"/>
                <a:gd name="T58" fmla="*/ 48 w 219"/>
                <a:gd name="T59" fmla="*/ 344 h 344"/>
                <a:gd name="T60" fmla="*/ 64 w 219"/>
                <a:gd name="T61" fmla="*/ 342 h 344"/>
                <a:gd name="T62" fmla="*/ 80 w 219"/>
                <a:gd name="T63" fmla="*/ 336 h 344"/>
                <a:gd name="T64" fmla="*/ 92 w 219"/>
                <a:gd name="T65" fmla="*/ 32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9" h="344">
                  <a:moveTo>
                    <a:pt x="92" y="326"/>
                  </a:moveTo>
                  <a:lnTo>
                    <a:pt x="119" y="295"/>
                  </a:lnTo>
                  <a:lnTo>
                    <a:pt x="141" y="260"/>
                  </a:lnTo>
                  <a:lnTo>
                    <a:pt x="162" y="222"/>
                  </a:lnTo>
                  <a:lnTo>
                    <a:pt x="181" y="177"/>
                  </a:lnTo>
                  <a:lnTo>
                    <a:pt x="199" y="125"/>
                  </a:lnTo>
                  <a:lnTo>
                    <a:pt x="217" y="66"/>
                  </a:lnTo>
                  <a:lnTo>
                    <a:pt x="219" y="49"/>
                  </a:lnTo>
                  <a:lnTo>
                    <a:pt x="214" y="33"/>
                  </a:lnTo>
                  <a:lnTo>
                    <a:pt x="207" y="19"/>
                  </a:lnTo>
                  <a:lnTo>
                    <a:pt x="195" y="9"/>
                  </a:lnTo>
                  <a:lnTo>
                    <a:pt x="179" y="2"/>
                  </a:lnTo>
                  <a:lnTo>
                    <a:pt x="162" y="0"/>
                  </a:lnTo>
                  <a:lnTo>
                    <a:pt x="146" y="5"/>
                  </a:lnTo>
                  <a:lnTo>
                    <a:pt x="132" y="12"/>
                  </a:lnTo>
                  <a:lnTo>
                    <a:pt x="121" y="24"/>
                  </a:lnTo>
                  <a:lnTo>
                    <a:pt x="115" y="40"/>
                  </a:lnTo>
                  <a:lnTo>
                    <a:pt x="100" y="91"/>
                  </a:lnTo>
                  <a:lnTo>
                    <a:pt x="85" y="135"/>
                  </a:lnTo>
                  <a:lnTo>
                    <a:pt x="69" y="173"/>
                  </a:lnTo>
                  <a:lnTo>
                    <a:pt x="52" y="205"/>
                  </a:lnTo>
                  <a:lnTo>
                    <a:pt x="33" y="232"/>
                  </a:lnTo>
                  <a:lnTo>
                    <a:pt x="14" y="257"/>
                  </a:lnTo>
                  <a:lnTo>
                    <a:pt x="5" y="271"/>
                  </a:lnTo>
                  <a:lnTo>
                    <a:pt x="0" y="287"/>
                  </a:lnTo>
                  <a:lnTo>
                    <a:pt x="2" y="302"/>
                  </a:lnTo>
                  <a:lnTo>
                    <a:pt x="8" y="317"/>
                  </a:lnTo>
                  <a:lnTo>
                    <a:pt x="18" y="330"/>
                  </a:lnTo>
                  <a:lnTo>
                    <a:pt x="33" y="339"/>
                  </a:lnTo>
                  <a:lnTo>
                    <a:pt x="48" y="344"/>
                  </a:lnTo>
                  <a:lnTo>
                    <a:pt x="64" y="342"/>
                  </a:lnTo>
                  <a:lnTo>
                    <a:pt x="80" y="336"/>
                  </a:lnTo>
                  <a:lnTo>
                    <a:pt x="92" y="32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gray">
            <a:xfrm>
              <a:off x="7077076" y="4414838"/>
              <a:ext cx="182563" cy="541338"/>
            </a:xfrm>
            <a:custGeom>
              <a:avLst/>
              <a:gdLst>
                <a:gd name="T0" fmla="*/ 106 w 115"/>
                <a:gd name="T1" fmla="*/ 293 h 341"/>
                <a:gd name="T2" fmla="*/ 109 w 115"/>
                <a:gd name="T3" fmla="*/ 255 h 341"/>
                <a:gd name="T4" fmla="*/ 112 w 115"/>
                <a:gd name="T5" fmla="*/ 220 h 341"/>
                <a:gd name="T6" fmla="*/ 113 w 115"/>
                <a:gd name="T7" fmla="*/ 188 h 341"/>
                <a:gd name="T8" fmla="*/ 115 w 115"/>
                <a:gd name="T9" fmla="*/ 153 h 341"/>
                <a:gd name="T10" fmla="*/ 115 w 115"/>
                <a:gd name="T11" fmla="*/ 112 h 341"/>
                <a:gd name="T12" fmla="*/ 115 w 115"/>
                <a:gd name="T13" fmla="*/ 94 h 341"/>
                <a:gd name="T14" fmla="*/ 115 w 115"/>
                <a:gd name="T15" fmla="*/ 81 h 341"/>
                <a:gd name="T16" fmla="*/ 115 w 115"/>
                <a:gd name="T17" fmla="*/ 67 h 341"/>
                <a:gd name="T18" fmla="*/ 113 w 115"/>
                <a:gd name="T19" fmla="*/ 51 h 341"/>
                <a:gd name="T20" fmla="*/ 109 w 115"/>
                <a:gd name="T21" fmla="*/ 30 h 341"/>
                <a:gd name="T22" fmla="*/ 97 w 115"/>
                <a:gd name="T23" fmla="*/ 15 h 341"/>
                <a:gd name="T24" fmla="*/ 80 w 115"/>
                <a:gd name="T25" fmla="*/ 3 h 341"/>
                <a:gd name="T26" fmla="*/ 60 w 115"/>
                <a:gd name="T27" fmla="*/ 0 h 341"/>
                <a:gd name="T28" fmla="*/ 39 w 115"/>
                <a:gd name="T29" fmla="*/ 5 h 341"/>
                <a:gd name="T30" fmla="*/ 22 w 115"/>
                <a:gd name="T31" fmla="*/ 17 h 341"/>
                <a:gd name="T32" fmla="*/ 12 w 115"/>
                <a:gd name="T33" fmla="*/ 33 h 341"/>
                <a:gd name="T34" fmla="*/ 8 w 115"/>
                <a:gd name="T35" fmla="*/ 54 h 341"/>
                <a:gd name="T36" fmla="*/ 9 w 115"/>
                <a:gd name="T37" fmla="*/ 70 h 341"/>
                <a:gd name="T38" fmla="*/ 9 w 115"/>
                <a:gd name="T39" fmla="*/ 82 h 341"/>
                <a:gd name="T40" fmla="*/ 9 w 115"/>
                <a:gd name="T41" fmla="*/ 95 h 341"/>
                <a:gd name="T42" fmla="*/ 9 w 115"/>
                <a:gd name="T43" fmla="*/ 112 h 341"/>
                <a:gd name="T44" fmla="*/ 9 w 115"/>
                <a:gd name="T45" fmla="*/ 150 h 341"/>
                <a:gd name="T46" fmla="*/ 8 w 115"/>
                <a:gd name="T47" fmla="*/ 185 h 341"/>
                <a:gd name="T48" fmla="*/ 6 w 115"/>
                <a:gd name="T49" fmla="*/ 214 h 341"/>
                <a:gd name="T50" fmla="*/ 3 w 115"/>
                <a:gd name="T51" fmla="*/ 247 h 341"/>
                <a:gd name="T52" fmla="*/ 0 w 115"/>
                <a:gd name="T53" fmla="*/ 284 h 341"/>
                <a:gd name="T54" fmla="*/ 2 w 115"/>
                <a:gd name="T55" fmla="*/ 305 h 341"/>
                <a:gd name="T56" fmla="*/ 12 w 115"/>
                <a:gd name="T57" fmla="*/ 323 h 341"/>
                <a:gd name="T58" fmla="*/ 28 w 115"/>
                <a:gd name="T59" fmla="*/ 335 h 341"/>
                <a:gd name="T60" fmla="*/ 48 w 115"/>
                <a:gd name="T61" fmla="*/ 341 h 341"/>
                <a:gd name="T62" fmla="*/ 68 w 115"/>
                <a:gd name="T63" fmla="*/ 339 h 341"/>
                <a:gd name="T64" fmla="*/ 86 w 115"/>
                <a:gd name="T65" fmla="*/ 329 h 341"/>
                <a:gd name="T66" fmla="*/ 100 w 115"/>
                <a:gd name="T67" fmla="*/ 314 h 341"/>
                <a:gd name="T68" fmla="*/ 106 w 115"/>
                <a:gd name="T69" fmla="*/ 293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5" h="341">
                  <a:moveTo>
                    <a:pt x="106" y="293"/>
                  </a:moveTo>
                  <a:lnTo>
                    <a:pt x="109" y="255"/>
                  </a:lnTo>
                  <a:lnTo>
                    <a:pt x="112" y="220"/>
                  </a:lnTo>
                  <a:lnTo>
                    <a:pt x="113" y="188"/>
                  </a:lnTo>
                  <a:lnTo>
                    <a:pt x="115" y="153"/>
                  </a:lnTo>
                  <a:lnTo>
                    <a:pt x="115" y="112"/>
                  </a:lnTo>
                  <a:lnTo>
                    <a:pt x="115" y="94"/>
                  </a:lnTo>
                  <a:lnTo>
                    <a:pt x="115" y="81"/>
                  </a:lnTo>
                  <a:lnTo>
                    <a:pt x="115" y="67"/>
                  </a:lnTo>
                  <a:lnTo>
                    <a:pt x="113" y="51"/>
                  </a:lnTo>
                  <a:lnTo>
                    <a:pt x="109" y="30"/>
                  </a:lnTo>
                  <a:lnTo>
                    <a:pt x="97" y="15"/>
                  </a:lnTo>
                  <a:lnTo>
                    <a:pt x="80" y="3"/>
                  </a:lnTo>
                  <a:lnTo>
                    <a:pt x="60" y="0"/>
                  </a:lnTo>
                  <a:lnTo>
                    <a:pt x="39" y="5"/>
                  </a:lnTo>
                  <a:lnTo>
                    <a:pt x="22" y="17"/>
                  </a:lnTo>
                  <a:lnTo>
                    <a:pt x="12" y="33"/>
                  </a:lnTo>
                  <a:lnTo>
                    <a:pt x="8" y="54"/>
                  </a:lnTo>
                  <a:lnTo>
                    <a:pt x="9" y="70"/>
                  </a:lnTo>
                  <a:lnTo>
                    <a:pt x="9" y="82"/>
                  </a:lnTo>
                  <a:lnTo>
                    <a:pt x="9" y="95"/>
                  </a:lnTo>
                  <a:lnTo>
                    <a:pt x="9" y="112"/>
                  </a:lnTo>
                  <a:lnTo>
                    <a:pt x="9" y="150"/>
                  </a:lnTo>
                  <a:lnTo>
                    <a:pt x="8" y="185"/>
                  </a:lnTo>
                  <a:lnTo>
                    <a:pt x="6" y="214"/>
                  </a:lnTo>
                  <a:lnTo>
                    <a:pt x="3" y="247"/>
                  </a:lnTo>
                  <a:lnTo>
                    <a:pt x="0" y="284"/>
                  </a:lnTo>
                  <a:lnTo>
                    <a:pt x="2" y="305"/>
                  </a:lnTo>
                  <a:lnTo>
                    <a:pt x="12" y="323"/>
                  </a:lnTo>
                  <a:lnTo>
                    <a:pt x="28" y="335"/>
                  </a:lnTo>
                  <a:lnTo>
                    <a:pt x="48" y="341"/>
                  </a:lnTo>
                  <a:lnTo>
                    <a:pt x="68" y="339"/>
                  </a:lnTo>
                  <a:lnTo>
                    <a:pt x="86" y="329"/>
                  </a:lnTo>
                  <a:lnTo>
                    <a:pt x="100" y="314"/>
                  </a:lnTo>
                  <a:lnTo>
                    <a:pt x="106" y="2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gray">
            <a:xfrm>
              <a:off x="7319963" y="4414838"/>
              <a:ext cx="188913" cy="541338"/>
            </a:xfrm>
            <a:custGeom>
              <a:avLst/>
              <a:gdLst>
                <a:gd name="T0" fmla="*/ 104 w 119"/>
                <a:gd name="T1" fmla="*/ 296 h 341"/>
                <a:gd name="T2" fmla="*/ 110 w 119"/>
                <a:gd name="T3" fmla="*/ 256 h 341"/>
                <a:gd name="T4" fmla="*/ 115 w 119"/>
                <a:gd name="T5" fmla="*/ 222 h 341"/>
                <a:gd name="T6" fmla="*/ 118 w 119"/>
                <a:gd name="T7" fmla="*/ 189 h 341"/>
                <a:gd name="T8" fmla="*/ 119 w 119"/>
                <a:gd name="T9" fmla="*/ 153 h 341"/>
                <a:gd name="T10" fmla="*/ 119 w 119"/>
                <a:gd name="T11" fmla="*/ 112 h 341"/>
                <a:gd name="T12" fmla="*/ 119 w 119"/>
                <a:gd name="T13" fmla="*/ 94 h 341"/>
                <a:gd name="T14" fmla="*/ 119 w 119"/>
                <a:gd name="T15" fmla="*/ 81 h 341"/>
                <a:gd name="T16" fmla="*/ 119 w 119"/>
                <a:gd name="T17" fmla="*/ 67 h 341"/>
                <a:gd name="T18" fmla="*/ 118 w 119"/>
                <a:gd name="T19" fmla="*/ 49 h 341"/>
                <a:gd name="T20" fmla="*/ 113 w 119"/>
                <a:gd name="T21" fmla="*/ 30 h 341"/>
                <a:gd name="T22" fmla="*/ 100 w 119"/>
                <a:gd name="T23" fmla="*/ 14 h 341"/>
                <a:gd name="T24" fmla="*/ 83 w 119"/>
                <a:gd name="T25" fmla="*/ 3 h 341"/>
                <a:gd name="T26" fmla="*/ 63 w 119"/>
                <a:gd name="T27" fmla="*/ 0 h 341"/>
                <a:gd name="T28" fmla="*/ 42 w 119"/>
                <a:gd name="T29" fmla="*/ 5 h 341"/>
                <a:gd name="T30" fmla="*/ 25 w 119"/>
                <a:gd name="T31" fmla="*/ 17 h 341"/>
                <a:gd name="T32" fmla="*/ 15 w 119"/>
                <a:gd name="T33" fmla="*/ 34 h 341"/>
                <a:gd name="T34" fmla="*/ 12 w 119"/>
                <a:gd name="T35" fmla="*/ 55 h 341"/>
                <a:gd name="T36" fmla="*/ 14 w 119"/>
                <a:gd name="T37" fmla="*/ 70 h 341"/>
                <a:gd name="T38" fmla="*/ 14 w 119"/>
                <a:gd name="T39" fmla="*/ 84 h 341"/>
                <a:gd name="T40" fmla="*/ 14 w 119"/>
                <a:gd name="T41" fmla="*/ 95 h 341"/>
                <a:gd name="T42" fmla="*/ 14 w 119"/>
                <a:gd name="T43" fmla="*/ 112 h 341"/>
                <a:gd name="T44" fmla="*/ 14 w 119"/>
                <a:gd name="T45" fmla="*/ 150 h 341"/>
                <a:gd name="T46" fmla="*/ 12 w 119"/>
                <a:gd name="T47" fmla="*/ 183 h 341"/>
                <a:gd name="T48" fmla="*/ 9 w 119"/>
                <a:gd name="T49" fmla="*/ 213 h 341"/>
                <a:gd name="T50" fmla="*/ 5 w 119"/>
                <a:gd name="T51" fmla="*/ 246 h 341"/>
                <a:gd name="T52" fmla="*/ 0 w 119"/>
                <a:gd name="T53" fmla="*/ 283 h 341"/>
                <a:gd name="T54" fmla="*/ 2 w 119"/>
                <a:gd name="T55" fmla="*/ 302 h 341"/>
                <a:gd name="T56" fmla="*/ 11 w 119"/>
                <a:gd name="T57" fmla="*/ 320 h 341"/>
                <a:gd name="T58" fmla="*/ 25 w 119"/>
                <a:gd name="T59" fmla="*/ 333 h 341"/>
                <a:gd name="T60" fmla="*/ 46 w 119"/>
                <a:gd name="T61" fmla="*/ 341 h 341"/>
                <a:gd name="T62" fmla="*/ 67 w 119"/>
                <a:gd name="T63" fmla="*/ 339 h 341"/>
                <a:gd name="T64" fmla="*/ 85 w 119"/>
                <a:gd name="T65" fmla="*/ 330 h 341"/>
                <a:gd name="T66" fmla="*/ 98 w 119"/>
                <a:gd name="T67" fmla="*/ 316 h 341"/>
                <a:gd name="T68" fmla="*/ 104 w 119"/>
                <a:gd name="T69" fmla="*/ 29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9" h="341">
                  <a:moveTo>
                    <a:pt x="104" y="296"/>
                  </a:moveTo>
                  <a:lnTo>
                    <a:pt x="110" y="256"/>
                  </a:lnTo>
                  <a:lnTo>
                    <a:pt x="115" y="222"/>
                  </a:lnTo>
                  <a:lnTo>
                    <a:pt x="118" y="189"/>
                  </a:lnTo>
                  <a:lnTo>
                    <a:pt x="119" y="153"/>
                  </a:lnTo>
                  <a:lnTo>
                    <a:pt x="119" y="112"/>
                  </a:lnTo>
                  <a:lnTo>
                    <a:pt x="119" y="94"/>
                  </a:lnTo>
                  <a:lnTo>
                    <a:pt x="119" y="81"/>
                  </a:lnTo>
                  <a:lnTo>
                    <a:pt x="119" y="67"/>
                  </a:lnTo>
                  <a:lnTo>
                    <a:pt x="118" y="49"/>
                  </a:lnTo>
                  <a:lnTo>
                    <a:pt x="113" y="30"/>
                  </a:lnTo>
                  <a:lnTo>
                    <a:pt x="100" y="14"/>
                  </a:lnTo>
                  <a:lnTo>
                    <a:pt x="83" y="3"/>
                  </a:lnTo>
                  <a:lnTo>
                    <a:pt x="63" y="0"/>
                  </a:lnTo>
                  <a:lnTo>
                    <a:pt x="42" y="5"/>
                  </a:lnTo>
                  <a:lnTo>
                    <a:pt x="25" y="17"/>
                  </a:lnTo>
                  <a:lnTo>
                    <a:pt x="15" y="34"/>
                  </a:lnTo>
                  <a:lnTo>
                    <a:pt x="12" y="55"/>
                  </a:lnTo>
                  <a:lnTo>
                    <a:pt x="14" y="70"/>
                  </a:lnTo>
                  <a:lnTo>
                    <a:pt x="14" y="84"/>
                  </a:lnTo>
                  <a:lnTo>
                    <a:pt x="14" y="95"/>
                  </a:lnTo>
                  <a:lnTo>
                    <a:pt x="14" y="112"/>
                  </a:lnTo>
                  <a:lnTo>
                    <a:pt x="14" y="150"/>
                  </a:lnTo>
                  <a:lnTo>
                    <a:pt x="12" y="183"/>
                  </a:lnTo>
                  <a:lnTo>
                    <a:pt x="9" y="213"/>
                  </a:lnTo>
                  <a:lnTo>
                    <a:pt x="5" y="246"/>
                  </a:lnTo>
                  <a:lnTo>
                    <a:pt x="0" y="283"/>
                  </a:lnTo>
                  <a:lnTo>
                    <a:pt x="2" y="302"/>
                  </a:lnTo>
                  <a:lnTo>
                    <a:pt x="11" y="320"/>
                  </a:lnTo>
                  <a:lnTo>
                    <a:pt x="25" y="333"/>
                  </a:lnTo>
                  <a:lnTo>
                    <a:pt x="46" y="341"/>
                  </a:lnTo>
                  <a:lnTo>
                    <a:pt x="67" y="339"/>
                  </a:lnTo>
                  <a:lnTo>
                    <a:pt x="85" y="330"/>
                  </a:lnTo>
                  <a:lnTo>
                    <a:pt x="98" y="316"/>
                  </a:lnTo>
                  <a:lnTo>
                    <a:pt x="104" y="2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gray">
            <a:xfrm>
              <a:off x="7081838" y="3540125"/>
              <a:ext cx="349250" cy="573088"/>
            </a:xfrm>
            <a:custGeom>
              <a:avLst/>
              <a:gdLst>
                <a:gd name="T0" fmla="*/ 219 w 220"/>
                <a:gd name="T1" fmla="*/ 296 h 361"/>
                <a:gd name="T2" fmla="*/ 199 w 220"/>
                <a:gd name="T3" fmla="*/ 232 h 361"/>
                <a:gd name="T4" fmla="*/ 178 w 220"/>
                <a:gd name="T5" fmla="*/ 174 h 361"/>
                <a:gd name="T6" fmla="*/ 155 w 220"/>
                <a:gd name="T7" fmla="*/ 122 h 361"/>
                <a:gd name="T8" fmla="*/ 128 w 220"/>
                <a:gd name="T9" fmla="*/ 73 h 361"/>
                <a:gd name="T10" fmla="*/ 98 w 220"/>
                <a:gd name="T11" fmla="*/ 23 h 361"/>
                <a:gd name="T12" fmla="*/ 86 w 220"/>
                <a:gd name="T13" fmla="*/ 12 h 361"/>
                <a:gd name="T14" fmla="*/ 73 w 220"/>
                <a:gd name="T15" fmla="*/ 3 h 361"/>
                <a:gd name="T16" fmla="*/ 57 w 220"/>
                <a:gd name="T17" fmla="*/ 0 h 361"/>
                <a:gd name="T18" fmla="*/ 40 w 220"/>
                <a:gd name="T19" fmla="*/ 1 h 361"/>
                <a:gd name="T20" fmla="*/ 25 w 220"/>
                <a:gd name="T21" fmla="*/ 7 h 361"/>
                <a:gd name="T22" fmla="*/ 12 w 220"/>
                <a:gd name="T23" fmla="*/ 17 h 361"/>
                <a:gd name="T24" fmla="*/ 5 w 220"/>
                <a:gd name="T25" fmla="*/ 32 h 361"/>
                <a:gd name="T26" fmla="*/ 0 w 220"/>
                <a:gd name="T27" fmla="*/ 47 h 361"/>
                <a:gd name="T28" fmla="*/ 2 w 220"/>
                <a:gd name="T29" fmla="*/ 64 h 361"/>
                <a:gd name="T30" fmla="*/ 7 w 220"/>
                <a:gd name="T31" fmla="*/ 78 h 361"/>
                <a:gd name="T32" fmla="*/ 34 w 220"/>
                <a:gd name="T33" fmla="*/ 122 h 361"/>
                <a:gd name="T34" fmla="*/ 58 w 220"/>
                <a:gd name="T35" fmla="*/ 165 h 361"/>
                <a:gd name="T36" fmla="*/ 79 w 220"/>
                <a:gd name="T37" fmla="*/ 212 h 361"/>
                <a:gd name="T38" fmla="*/ 98 w 220"/>
                <a:gd name="T39" fmla="*/ 264 h 361"/>
                <a:gd name="T40" fmla="*/ 116 w 220"/>
                <a:gd name="T41" fmla="*/ 321 h 361"/>
                <a:gd name="T42" fmla="*/ 122 w 220"/>
                <a:gd name="T43" fmla="*/ 337 h 361"/>
                <a:gd name="T44" fmla="*/ 134 w 220"/>
                <a:gd name="T45" fmla="*/ 349 h 361"/>
                <a:gd name="T46" fmla="*/ 147 w 220"/>
                <a:gd name="T47" fmla="*/ 357 h 361"/>
                <a:gd name="T48" fmla="*/ 164 w 220"/>
                <a:gd name="T49" fmla="*/ 361 h 361"/>
                <a:gd name="T50" fmla="*/ 180 w 220"/>
                <a:gd name="T51" fmla="*/ 359 h 361"/>
                <a:gd name="T52" fmla="*/ 195 w 220"/>
                <a:gd name="T53" fmla="*/ 352 h 361"/>
                <a:gd name="T54" fmla="*/ 208 w 220"/>
                <a:gd name="T55" fmla="*/ 342 h 361"/>
                <a:gd name="T56" fmla="*/ 216 w 220"/>
                <a:gd name="T57" fmla="*/ 328 h 361"/>
                <a:gd name="T58" fmla="*/ 220 w 220"/>
                <a:gd name="T59" fmla="*/ 312 h 361"/>
                <a:gd name="T60" fmla="*/ 219 w 220"/>
                <a:gd name="T61" fmla="*/ 296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0" h="361">
                  <a:moveTo>
                    <a:pt x="219" y="296"/>
                  </a:moveTo>
                  <a:lnTo>
                    <a:pt x="199" y="232"/>
                  </a:lnTo>
                  <a:lnTo>
                    <a:pt x="178" y="174"/>
                  </a:lnTo>
                  <a:lnTo>
                    <a:pt x="155" y="122"/>
                  </a:lnTo>
                  <a:lnTo>
                    <a:pt x="128" y="73"/>
                  </a:lnTo>
                  <a:lnTo>
                    <a:pt x="98" y="23"/>
                  </a:lnTo>
                  <a:lnTo>
                    <a:pt x="86" y="12"/>
                  </a:lnTo>
                  <a:lnTo>
                    <a:pt x="73" y="3"/>
                  </a:lnTo>
                  <a:lnTo>
                    <a:pt x="57" y="0"/>
                  </a:lnTo>
                  <a:lnTo>
                    <a:pt x="40" y="1"/>
                  </a:lnTo>
                  <a:lnTo>
                    <a:pt x="25" y="7"/>
                  </a:lnTo>
                  <a:lnTo>
                    <a:pt x="12" y="17"/>
                  </a:lnTo>
                  <a:lnTo>
                    <a:pt x="5" y="32"/>
                  </a:lnTo>
                  <a:lnTo>
                    <a:pt x="0" y="47"/>
                  </a:lnTo>
                  <a:lnTo>
                    <a:pt x="2" y="64"/>
                  </a:lnTo>
                  <a:lnTo>
                    <a:pt x="7" y="78"/>
                  </a:lnTo>
                  <a:lnTo>
                    <a:pt x="34" y="122"/>
                  </a:lnTo>
                  <a:lnTo>
                    <a:pt x="58" y="165"/>
                  </a:lnTo>
                  <a:lnTo>
                    <a:pt x="79" y="212"/>
                  </a:lnTo>
                  <a:lnTo>
                    <a:pt x="98" y="264"/>
                  </a:lnTo>
                  <a:lnTo>
                    <a:pt x="116" y="321"/>
                  </a:lnTo>
                  <a:lnTo>
                    <a:pt x="122" y="337"/>
                  </a:lnTo>
                  <a:lnTo>
                    <a:pt x="134" y="349"/>
                  </a:lnTo>
                  <a:lnTo>
                    <a:pt x="147" y="357"/>
                  </a:lnTo>
                  <a:lnTo>
                    <a:pt x="164" y="361"/>
                  </a:lnTo>
                  <a:lnTo>
                    <a:pt x="180" y="359"/>
                  </a:lnTo>
                  <a:lnTo>
                    <a:pt x="195" y="352"/>
                  </a:lnTo>
                  <a:lnTo>
                    <a:pt x="208" y="342"/>
                  </a:lnTo>
                  <a:lnTo>
                    <a:pt x="216" y="328"/>
                  </a:lnTo>
                  <a:lnTo>
                    <a:pt x="220" y="312"/>
                  </a:lnTo>
                  <a:lnTo>
                    <a:pt x="219" y="2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gray">
            <a:xfrm>
              <a:off x="5751513" y="3940175"/>
              <a:ext cx="558800" cy="166688"/>
            </a:xfrm>
            <a:custGeom>
              <a:avLst/>
              <a:gdLst>
                <a:gd name="T0" fmla="*/ 298 w 352"/>
                <a:gd name="T1" fmla="*/ 0 h 105"/>
                <a:gd name="T2" fmla="*/ 53 w 352"/>
                <a:gd name="T3" fmla="*/ 0 h 105"/>
                <a:gd name="T4" fmla="*/ 32 w 352"/>
                <a:gd name="T5" fmla="*/ 5 h 105"/>
                <a:gd name="T6" fmla="*/ 15 w 352"/>
                <a:gd name="T7" fmla="*/ 15 h 105"/>
                <a:gd name="T8" fmla="*/ 4 w 352"/>
                <a:gd name="T9" fmla="*/ 32 h 105"/>
                <a:gd name="T10" fmla="*/ 0 w 352"/>
                <a:gd name="T11" fmla="*/ 52 h 105"/>
                <a:gd name="T12" fmla="*/ 4 w 352"/>
                <a:gd name="T13" fmla="*/ 73 h 105"/>
                <a:gd name="T14" fmla="*/ 15 w 352"/>
                <a:gd name="T15" fmla="*/ 90 h 105"/>
                <a:gd name="T16" fmla="*/ 32 w 352"/>
                <a:gd name="T17" fmla="*/ 100 h 105"/>
                <a:gd name="T18" fmla="*/ 53 w 352"/>
                <a:gd name="T19" fmla="*/ 105 h 105"/>
                <a:gd name="T20" fmla="*/ 298 w 352"/>
                <a:gd name="T21" fmla="*/ 105 h 105"/>
                <a:gd name="T22" fmla="*/ 319 w 352"/>
                <a:gd name="T23" fmla="*/ 100 h 105"/>
                <a:gd name="T24" fmla="*/ 336 w 352"/>
                <a:gd name="T25" fmla="*/ 90 h 105"/>
                <a:gd name="T26" fmla="*/ 348 w 352"/>
                <a:gd name="T27" fmla="*/ 73 h 105"/>
                <a:gd name="T28" fmla="*/ 352 w 352"/>
                <a:gd name="T29" fmla="*/ 52 h 105"/>
                <a:gd name="T30" fmla="*/ 348 w 352"/>
                <a:gd name="T31" fmla="*/ 32 h 105"/>
                <a:gd name="T32" fmla="*/ 336 w 352"/>
                <a:gd name="T33" fmla="*/ 15 h 105"/>
                <a:gd name="T34" fmla="*/ 319 w 352"/>
                <a:gd name="T35" fmla="*/ 5 h 105"/>
                <a:gd name="T36" fmla="*/ 298 w 352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5">
                  <a:moveTo>
                    <a:pt x="298" y="0"/>
                  </a:moveTo>
                  <a:lnTo>
                    <a:pt x="53" y="0"/>
                  </a:lnTo>
                  <a:lnTo>
                    <a:pt x="32" y="5"/>
                  </a:lnTo>
                  <a:lnTo>
                    <a:pt x="15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5" y="90"/>
                  </a:lnTo>
                  <a:lnTo>
                    <a:pt x="32" y="100"/>
                  </a:lnTo>
                  <a:lnTo>
                    <a:pt x="53" y="105"/>
                  </a:lnTo>
                  <a:lnTo>
                    <a:pt x="298" y="105"/>
                  </a:lnTo>
                  <a:lnTo>
                    <a:pt x="319" y="100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5"/>
                  </a:lnTo>
                  <a:lnTo>
                    <a:pt x="319" y="5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gray">
            <a:xfrm>
              <a:off x="7310438" y="5021263"/>
              <a:ext cx="560388" cy="166688"/>
            </a:xfrm>
            <a:custGeom>
              <a:avLst/>
              <a:gdLst>
                <a:gd name="T0" fmla="*/ 299 w 353"/>
                <a:gd name="T1" fmla="*/ 0 h 105"/>
                <a:gd name="T2" fmla="*/ 54 w 353"/>
                <a:gd name="T3" fmla="*/ 0 h 105"/>
                <a:gd name="T4" fmla="*/ 33 w 353"/>
                <a:gd name="T5" fmla="*/ 5 h 105"/>
                <a:gd name="T6" fmla="*/ 17 w 353"/>
                <a:gd name="T7" fmla="*/ 17 h 105"/>
                <a:gd name="T8" fmla="*/ 5 w 353"/>
                <a:gd name="T9" fmla="*/ 33 h 105"/>
                <a:gd name="T10" fmla="*/ 0 w 353"/>
                <a:gd name="T11" fmla="*/ 52 h 105"/>
                <a:gd name="T12" fmla="*/ 5 w 353"/>
                <a:gd name="T13" fmla="*/ 73 h 105"/>
                <a:gd name="T14" fmla="*/ 17 w 353"/>
                <a:gd name="T15" fmla="*/ 90 h 105"/>
                <a:gd name="T16" fmla="*/ 33 w 353"/>
                <a:gd name="T17" fmla="*/ 102 h 105"/>
                <a:gd name="T18" fmla="*/ 54 w 353"/>
                <a:gd name="T19" fmla="*/ 105 h 105"/>
                <a:gd name="T20" fmla="*/ 299 w 353"/>
                <a:gd name="T21" fmla="*/ 105 h 105"/>
                <a:gd name="T22" fmla="*/ 320 w 353"/>
                <a:gd name="T23" fmla="*/ 102 h 105"/>
                <a:gd name="T24" fmla="*/ 336 w 353"/>
                <a:gd name="T25" fmla="*/ 90 h 105"/>
                <a:gd name="T26" fmla="*/ 348 w 353"/>
                <a:gd name="T27" fmla="*/ 73 h 105"/>
                <a:gd name="T28" fmla="*/ 353 w 353"/>
                <a:gd name="T29" fmla="*/ 52 h 105"/>
                <a:gd name="T30" fmla="*/ 348 w 353"/>
                <a:gd name="T31" fmla="*/ 33 h 105"/>
                <a:gd name="T32" fmla="*/ 336 w 353"/>
                <a:gd name="T33" fmla="*/ 17 h 105"/>
                <a:gd name="T34" fmla="*/ 320 w 353"/>
                <a:gd name="T35" fmla="*/ 5 h 105"/>
                <a:gd name="T36" fmla="*/ 299 w 353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3" h="105">
                  <a:moveTo>
                    <a:pt x="299" y="0"/>
                  </a:moveTo>
                  <a:lnTo>
                    <a:pt x="54" y="0"/>
                  </a:lnTo>
                  <a:lnTo>
                    <a:pt x="33" y="5"/>
                  </a:lnTo>
                  <a:lnTo>
                    <a:pt x="17" y="17"/>
                  </a:lnTo>
                  <a:lnTo>
                    <a:pt x="5" y="33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7" y="90"/>
                  </a:lnTo>
                  <a:lnTo>
                    <a:pt x="33" y="102"/>
                  </a:lnTo>
                  <a:lnTo>
                    <a:pt x="54" y="105"/>
                  </a:lnTo>
                  <a:lnTo>
                    <a:pt x="299" y="105"/>
                  </a:lnTo>
                  <a:lnTo>
                    <a:pt x="320" y="102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3" y="52"/>
                  </a:lnTo>
                  <a:lnTo>
                    <a:pt x="348" y="33"/>
                  </a:lnTo>
                  <a:lnTo>
                    <a:pt x="336" y="17"/>
                  </a:lnTo>
                  <a:lnTo>
                    <a:pt x="320" y="5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gray">
            <a:xfrm>
              <a:off x="622301" y="3733800"/>
              <a:ext cx="392113" cy="762000"/>
            </a:xfrm>
            <a:custGeom>
              <a:avLst/>
              <a:gdLst>
                <a:gd name="T0" fmla="*/ 0 w 247"/>
                <a:gd name="T1" fmla="*/ 480 h 480"/>
                <a:gd name="T2" fmla="*/ 87 w 247"/>
                <a:gd name="T3" fmla="*/ 0 h 480"/>
                <a:gd name="T4" fmla="*/ 247 w 247"/>
                <a:gd name="T5" fmla="*/ 0 h 480"/>
                <a:gd name="T6" fmla="*/ 161 w 247"/>
                <a:gd name="T7" fmla="*/ 480 h 480"/>
                <a:gd name="T8" fmla="*/ 0 w 247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480">
                  <a:moveTo>
                    <a:pt x="0" y="480"/>
                  </a:moveTo>
                  <a:lnTo>
                    <a:pt x="87" y="0"/>
                  </a:lnTo>
                  <a:lnTo>
                    <a:pt x="247" y="0"/>
                  </a:lnTo>
                  <a:lnTo>
                    <a:pt x="161" y="480"/>
                  </a:lnTo>
                  <a:lnTo>
                    <a:pt x="0" y="48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gray">
            <a:xfrm>
              <a:off x="968376" y="3925888"/>
              <a:ext cx="679450" cy="569913"/>
            </a:xfrm>
            <a:custGeom>
              <a:avLst/>
              <a:gdLst>
                <a:gd name="T0" fmla="*/ 62 w 428"/>
                <a:gd name="T1" fmla="*/ 11 h 359"/>
                <a:gd name="T2" fmla="*/ 190 w 428"/>
                <a:gd name="T3" fmla="*/ 11 h 359"/>
                <a:gd name="T4" fmla="*/ 181 w 428"/>
                <a:gd name="T5" fmla="*/ 64 h 359"/>
                <a:gd name="T6" fmla="*/ 205 w 428"/>
                <a:gd name="T7" fmla="*/ 42 h 359"/>
                <a:gd name="T8" fmla="*/ 228 w 428"/>
                <a:gd name="T9" fmla="*/ 24 h 359"/>
                <a:gd name="T10" fmla="*/ 254 w 428"/>
                <a:gd name="T11" fmla="*/ 11 h 359"/>
                <a:gd name="T12" fmla="*/ 282 w 428"/>
                <a:gd name="T13" fmla="*/ 3 h 359"/>
                <a:gd name="T14" fmla="*/ 312 w 428"/>
                <a:gd name="T15" fmla="*/ 0 h 359"/>
                <a:gd name="T16" fmla="*/ 344 w 428"/>
                <a:gd name="T17" fmla="*/ 3 h 359"/>
                <a:gd name="T18" fmla="*/ 371 w 428"/>
                <a:gd name="T19" fmla="*/ 11 h 359"/>
                <a:gd name="T20" fmla="*/ 393 w 428"/>
                <a:gd name="T21" fmla="*/ 23 h 359"/>
                <a:gd name="T22" fmla="*/ 410 w 428"/>
                <a:gd name="T23" fmla="*/ 39 h 359"/>
                <a:gd name="T24" fmla="*/ 420 w 428"/>
                <a:gd name="T25" fmla="*/ 61 h 359"/>
                <a:gd name="T26" fmla="*/ 426 w 428"/>
                <a:gd name="T27" fmla="*/ 87 h 359"/>
                <a:gd name="T28" fmla="*/ 428 w 428"/>
                <a:gd name="T29" fmla="*/ 116 h 359"/>
                <a:gd name="T30" fmla="*/ 423 w 428"/>
                <a:gd name="T31" fmla="*/ 151 h 359"/>
                <a:gd name="T32" fmla="*/ 386 w 428"/>
                <a:gd name="T33" fmla="*/ 359 h 359"/>
                <a:gd name="T34" fmla="*/ 245 w 428"/>
                <a:gd name="T35" fmla="*/ 359 h 359"/>
                <a:gd name="T36" fmla="*/ 277 w 428"/>
                <a:gd name="T37" fmla="*/ 176 h 359"/>
                <a:gd name="T38" fmla="*/ 280 w 428"/>
                <a:gd name="T39" fmla="*/ 158 h 359"/>
                <a:gd name="T40" fmla="*/ 279 w 428"/>
                <a:gd name="T41" fmla="*/ 143 h 359"/>
                <a:gd name="T42" fmla="*/ 276 w 428"/>
                <a:gd name="T43" fmla="*/ 130 h 359"/>
                <a:gd name="T44" fmla="*/ 269 w 428"/>
                <a:gd name="T45" fmla="*/ 119 h 359"/>
                <a:gd name="T46" fmla="*/ 257 w 428"/>
                <a:gd name="T47" fmla="*/ 112 h 359"/>
                <a:gd name="T48" fmla="*/ 240 w 428"/>
                <a:gd name="T49" fmla="*/ 111 h 359"/>
                <a:gd name="T50" fmla="*/ 220 w 428"/>
                <a:gd name="T51" fmla="*/ 112 h 359"/>
                <a:gd name="T52" fmla="*/ 205 w 428"/>
                <a:gd name="T53" fmla="*/ 119 h 359"/>
                <a:gd name="T54" fmla="*/ 193 w 428"/>
                <a:gd name="T55" fmla="*/ 130 h 359"/>
                <a:gd name="T56" fmla="*/ 184 w 428"/>
                <a:gd name="T57" fmla="*/ 143 h 359"/>
                <a:gd name="T58" fmla="*/ 176 w 428"/>
                <a:gd name="T59" fmla="*/ 161 h 359"/>
                <a:gd name="T60" fmla="*/ 172 w 428"/>
                <a:gd name="T61" fmla="*/ 182 h 359"/>
                <a:gd name="T62" fmla="*/ 141 w 428"/>
                <a:gd name="T63" fmla="*/ 359 h 359"/>
                <a:gd name="T64" fmla="*/ 0 w 428"/>
                <a:gd name="T65" fmla="*/ 359 h 359"/>
                <a:gd name="T66" fmla="*/ 62 w 428"/>
                <a:gd name="T67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8" h="359">
                  <a:moveTo>
                    <a:pt x="62" y="11"/>
                  </a:moveTo>
                  <a:lnTo>
                    <a:pt x="190" y="11"/>
                  </a:lnTo>
                  <a:lnTo>
                    <a:pt x="181" y="64"/>
                  </a:lnTo>
                  <a:lnTo>
                    <a:pt x="205" y="42"/>
                  </a:lnTo>
                  <a:lnTo>
                    <a:pt x="228" y="24"/>
                  </a:lnTo>
                  <a:lnTo>
                    <a:pt x="254" y="11"/>
                  </a:lnTo>
                  <a:lnTo>
                    <a:pt x="282" y="3"/>
                  </a:lnTo>
                  <a:lnTo>
                    <a:pt x="312" y="0"/>
                  </a:lnTo>
                  <a:lnTo>
                    <a:pt x="344" y="3"/>
                  </a:lnTo>
                  <a:lnTo>
                    <a:pt x="371" y="11"/>
                  </a:lnTo>
                  <a:lnTo>
                    <a:pt x="393" y="23"/>
                  </a:lnTo>
                  <a:lnTo>
                    <a:pt x="410" y="39"/>
                  </a:lnTo>
                  <a:lnTo>
                    <a:pt x="420" y="61"/>
                  </a:lnTo>
                  <a:lnTo>
                    <a:pt x="426" y="87"/>
                  </a:lnTo>
                  <a:lnTo>
                    <a:pt x="428" y="116"/>
                  </a:lnTo>
                  <a:lnTo>
                    <a:pt x="423" y="151"/>
                  </a:lnTo>
                  <a:lnTo>
                    <a:pt x="386" y="359"/>
                  </a:lnTo>
                  <a:lnTo>
                    <a:pt x="245" y="359"/>
                  </a:lnTo>
                  <a:lnTo>
                    <a:pt x="277" y="176"/>
                  </a:lnTo>
                  <a:lnTo>
                    <a:pt x="280" y="158"/>
                  </a:lnTo>
                  <a:lnTo>
                    <a:pt x="279" y="143"/>
                  </a:lnTo>
                  <a:lnTo>
                    <a:pt x="276" y="130"/>
                  </a:lnTo>
                  <a:lnTo>
                    <a:pt x="269" y="119"/>
                  </a:lnTo>
                  <a:lnTo>
                    <a:pt x="257" y="112"/>
                  </a:lnTo>
                  <a:lnTo>
                    <a:pt x="240" y="111"/>
                  </a:lnTo>
                  <a:lnTo>
                    <a:pt x="220" y="112"/>
                  </a:lnTo>
                  <a:lnTo>
                    <a:pt x="205" y="119"/>
                  </a:lnTo>
                  <a:lnTo>
                    <a:pt x="193" y="130"/>
                  </a:lnTo>
                  <a:lnTo>
                    <a:pt x="184" y="143"/>
                  </a:lnTo>
                  <a:lnTo>
                    <a:pt x="176" y="161"/>
                  </a:lnTo>
                  <a:lnTo>
                    <a:pt x="172" y="182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gray">
            <a:xfrm>
              <a:off x="1687513" y="3768725"/>
              <a:ext cx="433388" cy="731838"/>
            </a:xfrm>
            <a:custGeom>
              <a:avLst/>
              <a:gdLst>
                <a:gd name="T0" fmla="*/ 210 w 273"/>
                <a:gd name="T1" fmla="*/ 458 h 461"/>
                <a:gd name="T2" fmla="*/ 157 w 273"/>
                <a:gd name="T3" fmla="*/ 461 h 461"/>
                <a:gd name="T4" fmla="*/ 116 w 273"/>
                <a:gd name="T5" fmla="*/ 461 h 461"/>
                <a:gd name="T6" fmla="*/ 82 w 273"/>
                <a:gd name="T7" fmla="*/ 459 h 461"/>
                <a:gd name="T8" fmla="*/ 56 w 273"/>
                <a:gd name="T9" fmla="*/ 453 h 461"/>
                <a:gd name="T10" fmla="*/ 39 w 273"/>
                <a:gd name="T11" fmla="*/ 446 h 461"/>
                <a:gd name="T12" fmla="*/ 25 w 273"/>
                <a:gd name="T13" fmla="*/ 434 h 461"/>
                <a:gd name="T14" fmla="*/ 19 w 273"/>
                <a:gd name="T15" fmla="*/ 416 h 461"/>
                <a:gd name="T16" fmla="*/ 16 w 273"/>
                <a:gd name="T17" fmla="*/ 395 h 461"/>
                <a:gd name="T18" fmla="*/ 18 w 273"/>
                <a:gd name="T19" fmla="*/ 369 h 461"/>
                <a:gd name="T20" fmla="*/ 24 w 273"/>
                <a:gd name="T21" fmla="*/ 336 h 461"/>
                <a:gd name="T22" fmla="*/ 49 w 273"/>
                <a:gd name="T23" fmla="*/ 189 h 461"/>
                <a:gd name="T24" fmla="*/ 0 w 273"/>
                <a:gd name="T25" fmla="*/ 189 h 461"/>
                <a:gd name="T26" fmla="*/ 13 w 273"/>
                <a:gd name="T27" fmla="*/ 110 h 461"/>
                <a:gd name="T28" fmla="*/ 65 w 273"/>
                <a:gd name="T29" fmla="*/ 110 h 461"/>
                <a:gd name="T30" fmla="*/ 86 w 273"/>
                <a:gd name="T31" fmla="*/ 0 h 461"/>
                <a:gd name="T32" fmla="*/ 224 w 273"/>
                <a:gd name="T33" fmla="*/ 0 h 461"/>
                <a:gd name="T34" fmla="*/ 205 w 273"/>
                <a:gd name="T35" fmla="*/ 110 h 461"/>
                <a:gd name="T36" fmla="*/ 273 w 273"/>
                <a:gd name="T37" fmla="*/ 110 h 461"/>
                <a:gd name="T38" fmla="*/ 259 w 273"/>
                <a:gd name="T39" fmla="*/ 189 h 461"/>
                <a:gd name="T40" fmla="*/ 190 w 273"/>
                <a:gd name="T41" fmla="*/ 189 h 461"/>
                <a:gd name="T42" fmla="*/ 168 w 273"/>
                <a:gd name="T43" fmla="*/ 317 h 461"/>
                <a:gd name="T44" fmla="*/ 166 w 273"/>
                <a:gd name="T45" fmla="*/ 333 h 461"/>
                <a:gd name="T46" fmla="*/ 166 w 273"/>
                <a:gd name="T47" fmla="*/ 345 h 461"/>
                <a:gd name="T48" fmla="*/ 172 w 273"/>
                <a:gd name="T49" fmla="*/ 354 h 461"/>
                <a:gd name="T50" fmla="*/ 184 w 273"/>
                <a:gd name="T51" fmla="*/ 358 h 461"/>
                <a:gd name="T52" fmla="*/ 205 w 273"/>
                <a:gd name="T53" fmla="*/ 360 h 461"/>
                <a:gd name="T54" fmla="*/ 227 w 273"/>
                <a:gd name="T55" fmla="*/ 360 h 461"/>
                <a:gd name="T56" fmla="*/ 210 w 273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3" h="461">
                  <a:moveTo>
                    <a:pt x="210" y="458"/>
                  </a:moveTo>
                  <a:lnTo>
                    <a:pt x="157" y="461"/>
                  </a:lnTo>
                  <a:lnTo>
                    <a:pt x="116" y="461"/>
                  </a:lnTo>
                  <a:lnTo>
                    <a:pt x="82" y="459"/>
                  </a:lnTo>
                  <a:lnTo>
                    <a:pt x="56" y="453"/>
                  </a:lnTo>
                  <a:lnTo>
                    <a:pt x="39" y="446"/>
                  </a:lnTo>
                  <a:lnTo>
                    <a:pt x="25" y="434"/>
                  </a:lnTo>
                  <a:lnTo>
                    <a:pt x="19" y="416"/>
                  </a:lnTo>
                  <a:lnTo>
                    <a:pt x="16" y="395"/>
                  </a:lnTo>
                  <a:lnTo>
                    <a:pt x="18" y="369"/>
                  </a:lnTo>
                  <a:lnTo>
                    <a:pt x="24" y="336"/>
                  </a:lnTo>
                  <a:lnTo>
                    <a:pt x="49" y="189"/>
                  </a:lnTo>
                  <a:lnTo>
                    <a:pt x="0" y="189"/>
                  </a:lnTo>
                  <a:lnTo>
                    <a:pt x="13" y="110"/>
                  </a:lnTo>
                  <a:lnTo>
                    <a:pt x="65" y="110"/>
                  </a:lnTo>
                  <a:lnTo>
                    <a:pt x="86" y="0"/>
                  </a:lnTo>
                  <a:lnTo>
                    <a:pt x="224" y="0"/>
                  </a:lnTo>
                  <a:lnTo>
                    <a:pt x="205" y="110"/>
                  </a:lnTo>
                  <a:lnTo>
                    <a:pt x="273" y="110"/>
                  </a:lnTo>
                  <a:lnTo>
                    <a:pt x="259" y="189"/>
                  </a:lnTo>
                  <a:lnTo>
                    <a:pt x="190" y="189"/>
                  </a:lnTo>
                  <a:lnTo>
                    <a:pt x="168" y="317"/>
                  </a:lnTo>
                  <a:lnTo>
                    <a:pt x="166" y="333"/>
                  </a:lnTo>
                  <a:lnTo>
                    <a:pt x="166" y="345"/>
                  </a:lnTo>
                  <a:lnTo>
                    <a:pt x="172" y="354"/>
                  </a:lnTo>
                  <a:lnTo>
                    <a:pt x="184" y="358"/>
                  </a:lnTo>
                  <a:lnTo>
                    <a:pt x="205" y="360"/>
                  </a:lnTo>
                  <a:lnTo>
                    <a:pt x="227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Freeform 33"/>
            <p:cNvSpPr>
              <a:spLocks noEditPoints="1"/>
            </p:cNvSpPr>
            <p:nvPr/>
          </p:nvSpPr>
          <p:spPr bwMode="gray">
            <a:xfrm>
              <a:off x="2085976" y="3925888"/>
              <a:ext cx="655638" cy="585788"/>
            </a:xfrm>
            <a:custGeom>
              <a:avLst/>
              <a:gdLst>
                <a:gd name="T0" fmla="*/ 152 w 413"/>
                <a:gd name="T1" fmla="*/ 146 h 369"/>
                <a:gd name="T2" fmla="*/ 158 w 413"/>
                <a:gd name="T3" fmla="*/ 125 h 369"/>
                <a:gd name="T4" fmla="*/ 170 w 413"/>
                <a:gd name="T5" fmla="*/ 109 h 369"/>
                <a:gd name="T6" fmla="*/ 184 w 413"/>
                <a:gd name="T7" fmla="*/ 96 h 369"/>
                <a:gd name="T8" fmla="*/ 205 w 413"/>
                <a:gd name="T9" fmla="*/ 88 h 369"/>
                <a:gd name="T10" fmla="*/ 229 w 413"/>
                <a:gd name="T11" fmla="*/ 85 h 369"/>
                <a:gd name="T12" fmla="*/ 247 w 413"/>
                <a:gd name="T13" fmla="*/ 88 h 369"/>
                <a:gd name="T14" fmla="*/ 263 w 413"/>
                <a:gd name="T15" fmla="*/ 97 h 369"/>
                <a:gd name="T16" fmla="*/ 274 w 413"/>
                <a:gd name="T17" fmla="*/ 111 h 369"/>
                <a:gd name="T18" fmla="*/ 280 w 413"/>
                <a:gd name="T19" fmla="*/ 127 h 369"/>
                <a:gd name="T20" fmla="*/ 280 w 413"/>
                <a:gd name="T21" fmla="*/ 146 h 369"/>
                <a:gd name="T22" fmla="*/ 152 w 413"/>
                <a:gd name="T23" fmla="*/ 146 h 369"/>
                <a:gd name="T24" fmla="*/ 409 w 413"/>
                <a:gd name="T25" fmla="*/ 216 h 369"/>
                <a:gd name="T26" fmla="*/ 413 w 413"/>
                <a:gd name="T27" fmla="*/ 176 h 369"/>
                <a:gd name="T28" fmla="*/ 412 w 413"/>
                <a:gd name="T29" fmla="*/ 139 h 369"/>
                <a:gd name="T30" fmla="*/ 404 w 413"/>
                <a:gd name="T31" fmla="*/ 105 h 369"/>
                <a:gd name="T32" fmla="*/ 391 w 413"/>
                <a:gd name="T33" fmla="*/ 75 h 369"/>
                <a:gd name="T34" fmla="*/ 372 w 413"/>
                <a:gd name="T35" fmla="*/ 50 h 369"/>
                <a:gd name="T36" fmla="*/ 346 w 413"/>
                <a:gd name="T37" fmla="*/ 29 h 369"/>
                <a:gd name="T38" fmla="*/ 315 w 413"/>
                <a:gd name="T39" fmla="*/ 14 h 369"/>
                <a:gd name="T40" fmla="*/ 280 w 413"/>
                <a:gd name="T41" fmla="*/ 3 h 369"/>
                <a:gd name="T42" fmla="*/ 238 w 413"/>
                <a:gd name="T43" fmla="*/ 0 h 369"/>
                <a:gd name="T44" fmla="*/ 196 w 413"/>
                <a:gd name="T45" fmla="*/ 3 h 369"/>
                <a:gd name="T46" fmla="*/ 156 w 413"/>
                <a:gd name="T47" fmla="*/ 14 h 369"/>
                <a:gd name="T48" fmla="*/ 119 w 413"/>
                <a:gd name="T49" fmla="*/ 30 h 369"/>
                <a:gd name="T50" fmla="*/ 85 w 413"/>
                <a:gd name="T51" fmla="*/ 51 h 369"/>
                <a:gd name="T52" fmla="*/ 57 w 413"/>
                <a:gd name="T53" fmla="*/ 79 h 369"/>
                <a:gd name="T54" fmla="*/ 33 w 413"/>
                <a:gd name="T55" fmla="*/ 111 h 369"/>
                <a:gd name="T56" fmla="*/ 14 w 413"/>
                <a:gd name="T57" fmla="*/ 148 h 369"/>
                <a:gd name="T58" fmla="*/ 3 w 413"/>
                <a:gd name="T59" fmla="*/ 188 h 369"/>
                <a:gd name="T60" fmla="*/ 0 w 413"/>
                <a:gd name="T61" fmla="*/ 225 h 369"/>
                <a:gd name="T62" fmla="*/ 3 w 413"/>
                <a:gd name="T63" fmla="*/ 258 h 369"/>
                <a:gd name="T64" fmla="*/ 12 w 413"/>
                <a:gd name="T65" fmla="*/ 287 h 369"/>
                <a:gd name="T66" fmla="*/ 27 w 413"/>
                <a:gd name="T67" fmla="*/ 311 h 369"/>
                <a:gd name="T68" fmla="*/ 48 w 413"/>
                <a:gd name="T69" fmla="*/ 332 h 369"/>
                <a:gd name="T70" fmla="*/ 73 w 413"/>
                <a:gd name="T71" fmla="*/ 348 h 369"/>
                <a:gd name="T72" fmla="*/ 103 w 413"/>
                <a:gd name="T73" fmla="*/ 360 h 369"/>
                <a:gd name="T74" fmla="*/ 137 w 413"/>
                <a:gd name="T75" fmla="*/ 366 h 369"/>
                <a:gd name="T76" fmla="*/ 173 w 413"/>
                <a:gd name="T77" fmla="*/ 369 h 369"/>
                <a:gd name="T78" fmla="*/ 204 w 413"/>
                <a:gd name="T79" fmla="*/ 368 h 369"/>
                <a:gd name="T80" fmla="*/ 236 w 413"/>
                <a:gd name="T81" fmla="*/ 363 h 369"/>
                <a:gd name="T82" fmla="*/ 268 w 413"/>
                <a:gd name="T83" fmla="*/ 356 h 369"/>
                <a:gd name="T84" fmla="*/ 297 w 413"/>
                <a:gd name="T85" fmla="*/ 344 h 369"/>
                <a:gd name="T86" fmla="*/ 326 w 413"/>
                <a:gd name="T87" fmla="*/ 328 h 369"/>
                <a:gd name="T88" fmla="*/ 351 w 413"/>
                <a:gd name="T89" fmla="*/ 308 h 369"/>
                <a:gd name="T90" fmla="*/ 373 w 413"/>
                <a:gd name="T91" fmla="*/ 283 h 369"/>
                <a:gd name="T92" fmla="*/ 391 w 413"/>
                <a:gd name="T93" fmla="*/ 253 h 369"/>
                <a:gd name="T94" fmla="*/ 256 w 413"/>
                <a:gd name="T95" fmla="*/ 253 h 369"/>
                <a:gd name="T96" fmla="*/ 244 w 413"/>
                <a:gd name="T97" fmla="*/ 267 h 369"/>
                <a:gd name="T98" fmla="*/ 229 w 413"/>
                <a:gd name="T99" fmla="*/ 277 h 369"/>
                <a:gd name="T100" fmla="*/ 214 w 413"/>
                <a:gd name="T101" fmla="*/ 282 h 369"/>
                <a:gd name="T102" fmla="*/ 196 w 413"/>
                <a:gd name="T103" fmla="*/ 285 h 369"/>
                <a:gd name="T104" fmla="*/ 176 w 413"/>
                <a:gd name="T105" fmla="*/ 282 h 369"/>
                <a:gd name="T106" fmla="*/ 158 w 413"/>
                <a:gd name="T107" fmla="*/ 271 h 369"/>
                <a:gd name="T108" fmla="*/ 146 w 413"/>
                <a:gd name="T109" fmla="*/ 258 h 369"/>
                <a:gd name="T110" fmla="*/ 138 w 413"/>
                <a:gd name="T111" fmla="*/ 238 h 369"/>
                <a:gd name="T112" fmla="*/ 140 w 413"/>
                <a:gd name="T113" fmla="*/ 216 h 369"/>
                <a:gd name="T114" fmla="*/ 409 w 413"/>
                <a:gd name="T115" fmla="*/ 216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3" h="369">
                  <a:moveTo>
                    <a:pt x="152" y="146"/>
                  </a:moveTo>
                  <a:lnTo>
                    <a:pt x="158" y="125"/>
                  </a:lnTo>
                  <a:lnTo>
                    <a:pt x="170" y="109"/>
                  </a:lnTo>
                  <a:lnTo>
                    <a:pt x="184" y="96"/>
                  </a:lnTo>
                  <a:lnTo>
                    <a:pt x="205" y="88"/>
                  </a:lnTo>
                  <a:lnTo>
                    <a:pt x="229" y="85"/>
                  </a:lnTo>
                  <a:lnTo>
                    <a:pt x="247" y="88"/>
                  </a:lnTo>
                  <a:lnTo>
                    <a:pt x="263" y="97"/>
                  </a:lnTo>
                  <a:lnTo>
                    <a:pt x="274" y="111"/>
                  </a:lnTo>
                  <a:lnTo>
                    <a:pt x="280" y="127"/>
                  </a:lnTo>
                  <a:lnTo>
                    <a:pt x="280" y="146"/>
                  </a:lnTo>
                  <a:lnTo>
                    <a:pt x="152" y="146"/>
                  </a:lnTo>
                  <a:close/>
                  <a:moveTo>
                    <a:pt x="409" y="216"/>
                  </a:moveTo>
                  <a:lnTo>
                    <a:pt x="413" y="176"/>
                  </a:lnTo>
                  <a:lnTo>
                    <a:pt x="412" y="139"/>
                  </a:lnTo>
                  <a:lnTo>
                    <a:pt x="404" y="105"/>
                  </a:lnTo>
                  <a:lnTo>
                    <a:pt x="391" y="75"/>
                  </a:lnTo>
                  <a:lnTo>
                    <a:pt x="372" y="50"/>
                  </a:lnTo>
                  <a:lnTo>
                    <a:pt x="346" y="29"/>
                  </a:lnTo>
                  <a:lnTo>
                    <a:pt x="315" y="14"/>
                  </a:lnTo>
                  <a:lnTo>
                    <a:pt x="280" y="3"/>
                  </a:lnTo>
                  <a:lnTo>
                    <a:pt x="238" y="0"/>
                  </a:lnTo>
                  <a:lnTo>
                    <a:pt x="196" y="3"/>
                  </a:lnTo>
                  <a:lnTo>
                    <a:pt x="156" y="14"/>
                  </a:lnTo>
                  <a:lnTo>
                    <a:pt x="119" y="30"/>
                  </a:lnTo>
                  <a:lnTo>
                    <a:pt x="85" y="51"/>
                  </a:lnTo>
                  <a:lnTo>
                    <a:pt x="57" y="79"/>
                  </a:lnTo>
                  <a:lnTo>
                    <a:pt x="33" y="111"/>
                  </a:lnTo>
                  <a:lnTo>
                    <a:pt x="14" y="148"/>
                  </a:lnTo>
                  <a:lnTo>
                    <a:pt x="3" y="188"/>
                  </a:lnTo>
                  <a:lnTo>
                    <a:pt x="0" y="225"/>
                  </a:lnTo>
                  <a:lnTo>
                    <a:pt x="3" y="258"/>
                  </a:lnTo>
                  <a:lnTo>
                    <a:pt x="12" y="287"/>
                  </a:lnTo>
                  <a:lnTo>
                    <a:pt x="27" y="311"/>
                  </a:lnTo>
                  <a:lnTo>
                    <a:pt x="48" y="332"/>
                  </a:lnTo>
                  <a:lnTo>
                    <a:pt x="73" y="348"/>
                  </a:lnTo>
                  <a:lnTo>
                    <a:pt x="103" y="360"/>
                  </a:lnTo>
                  <a:lnTo>
                    <a:pt x="137" y="366"/>
                  </a:lnTo>
                  <a:lnTo>
                    <a:pt x="173" y="369"/>
                  </a:lnTo>
                  <a:lnTo>
                    <a:pt x="204" y="368"/>
                  </a:lnTo>
                  <a:lnTo>
                    <a:pt x="236" y="363"/>
                  </a:lnTo>
                  <a:lnTo>
                    <a:pt x="268" y="356"/>
                  </a:lnTo>
                  <a:lnTo>
                    <a:pt x="297" y="344"/>
                  </a:lnTo>
                  <a:lnTo>
                    <a:pt x="326" y="328"/>
                  </a:lnTo>
                  <a:lnTo>
                    <a:pt x="351" y="308"/>
                  </a:lnTo>
                  <a:lnTo>
                    <a:pt x="373" y="283"/>
                  </a:lnTo>
                  <a:lnTo>
                    <a:pt x="391" y="253"/>
                  </a:lnTo>
                  <a:lnTo>
                    <a:pt x="256" y="253"/>
                  </a:lnTo>
                  <a:lnTo>
                    <a:pt x="244" y="267"/>
                  </a:lnTo>
                  <a:lnTo>
                    <a:pt x="229" y="277"/>
                  </a:lnTo>
                  <a:lnTo>
                    <a:pt x="214" y="282"/>
                  </a:lnTo>
                  <a:lnTo>
                    <a:pt x="196" y="285"/>
                  </a:lnTo>
                  <a:lnTo>
                    <a:pt x="176" y="282"/>
                  </a:lnTo>
                  <a:lnTo>
                    <a:pt x="158" y="271"/>
                  </a:lnTo>
                  <a:lnTo>
                    <a:pt x="146" y="258"/>
                  </a:lnTo>
                  <a:lnTo>
                    <a:pt x="138" y="238"/>
                  </a:lnTo>
                  <a:lnTo>
                    <a:pt x="140" y="216"/>
                  </a:lnTo>
                  <a:lnTo>
                    <a:pt x="409" y="21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gray">
            <a:xfrm>
              <a:off x="2744788" y="3925888"/>
              <a:ext cx="509588" cy="569913"/>
            </a:xfrm>
            <a:custGeom>
              <a:avLst/>
              <a:gdLst>
                <a:gd name="T0" fmla="*/ 62 w 321"/>
                <a:gd name="T1" fmla="*/ 11 h 359"/>
                <a:gd name="T2" fmla="*/ 190 w 321"/>
                <a:gd name="T3" fmla="*/ 11 h 359"/>
                <a:gd name="T4" fmla="*/ 178 w 321"/>
                <a:gd name="T5" fmla="*/ 81 h 359"/>
                <a:gd name="T6" fmla="*/ 180 w 321"/>
                <a:gd name="T7" fmla="*/ 81 h 359"/>
                <a:gd name="T8" fmla="*/ 199 w 321"/>
                <a:gd name="T9" fmla="*/ 51 h 359"/>
                <a:gd name="T10" fmla="*/ 220 w 321"/>
                <a:gd name="T11" fmla="*/ 29 h 359"/>
                <a:gd name="T12" fmla="*/ 245 w 321"/>
                <a:gd name="T13" fmla="*/ 12 h 359"/>
                <a:gd name="T14" fmla="*/ 272 w 321"/>
                <a:gd name="T15" fmla="*/ 3 h 359"/>
                <a:gd name="T16" fmla="*/ 303 w 321"/>
                <a:gd name="T17" fmla="*/ 0 h 359"/>
                <a:gd name="T18" fmla="*/ 312 w 321"/>
                <a:gd name="T19" fmla="*/ 2 h 359"/>
                <a:gd name="T20" fmla="*/ 321 w 321"/>
                <a:gd name="T21" fmla="*/ 2 h 359"/>
                <a:gd name="T22" fmla="*/ 297 w 321"/>
                <a:gd name="T23" fmla="*/ 140 h 359"/>
                <a:gd name="T24" fmla="*/ 282 w 321"/>
                <a:gd name="T25" fmla="*/ 139 h 359"/>
                <a:gd name="T26" fmla="*/ 269 w 321"/>
                <a:gd name="T27" fmla="*/ 137 h 359"/>
                <a:gd name="T28" fmla="*/ 241 w 321"/>
                <a:gd name="T29" fmla="*/ 139 h 359"/>
                <a:gd name="T30" fmla="*/ 218 w 321"/>
                <a:gd name="T31" fmla="*/ 146 h 359"/>
                <a:gd name="T32" fmla="*/ 199 w 321"/>
                <a:gd name="T33" fmla="*/ 160 h 359"/>
                <a:gd name="T34" fmla="*/ 184 w 321"/>
                <a:gd name="T35" fmla="*/ 179 h 359"/>
                <a:gd name="T36" fmla="*/ 171 w 321"/>
                <a:gd name="T37" fmla="*/ 206 h 359"/>
                <a:gd name="T38" fmla="*/ 163 w 321"/>
                <a:gd name="T39" fmla="*/ 238 h 359"/>
                <a:gd name="T40" fmla="*/ 141 w 321"/>
                <a:gd name="T41" fmla="*/ 359 h 359"/>
                <a:gd name="T42" fmla="*/ 0 w 321"/>
                <a:gd name="T43" fmla="*/ 359 h 359"/>
                <a:gd name="T44" fmla="*/ 62 w 321"/>
                <a:gd name="T45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1" h="359">
                  <a:moveTo>
                    <a:pt x="62" y="11"/>
                  </a:moveTo>
                  <a:lnTo>
                    <a:pt x="190" y="11"/>
                  </a:lnTo>
                  <a:lnTo>
                    <a:pt x="178" y="81"/>
                  </a:lnTo>
                  <a:lnTo>
                    <a:pt x="180" y="81"/>
                  </a:lnTo>
                  <a:lnTo>
                    <a:pt x="199" y="51"/>
                  </a:lnTo>
                  <a:lnTo>
                    <a:pt x="220" y="29"/>
                  </a:lnTo>
                  <a:lnTo>
                    <a:pt x="245" y="12"/>
                  </a:lnTo>
                  <a:lnTo>
                    <a:pt x="272" y="3"/>
                  </a:lnTo>
                  <a:lnTo>
                    <a:pt x="303" y="0"/>
                  </a:lnTo>
                  <a:lnTo>
                    <a:pt x="312" y="2"/>
                  </a:lnTo>
                  <a:lnTo>
                    <a:pt x="321" y="2"/>
                  </a:lnTo>
                  <a:lnTo>
                    <a:pt x="297" y="140"/>
                  </a:lnTo>
                  <a:lnTo>
                    <a:pt x="282" y="139"/>
                  </a:lnTo>
                  <a:lnTo>
                    <a:pt x="269" y="137"/>
                  </a:lnTo>
                  <a:lnTo>
                    <a:pt x="241" y="139"/>
                  </a:lnTo>
                  <a:lnTo>
                    <a:pt x="218" y="146"/>
                  </a:lnTo>
                  <a:lnTo>
                    <a:pt x="199" y="160"/>
                  </a:lnTo>
                  <a:lnTo>
                    <a:pt x="184" y="179"/>
                  </a:lnTo>
                  <a:lnTo>
                    <a:pt x="171" y="206"/>
                  </a:lnTo>
                  <a:lnTo>
                    <a:pt x="163" y="238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gray">
            <a:xfrm>
              <a:off x="3214688" y="3925888"/>
              <a:ext cx="679450" cy="569913"/>
            </a:xfrm>
            <a:custGeom>
              <a:avLst/>
              <a:gdLst>
                <a:gd name="T0" fmla="*/ 62 w 428"/>
                <a:gd name="T1" fmla="*/ 11 h 359"/>
                <a:gd name="T2" fmla="*/ 191 w 428"/>
                <a:gd name="T3" fmla="*/ 11 h 359"/>
                <a:gd name="T4" fmla="*/ 181 w 428"/>
                <a:gd name="T5" fmla="*/ 64 h 359"/>
                <a:gd name="T6" fmla="*/ 205 w 428"/>
                <a:gd name="T7" fmla="*/ 42 h 359"/>
                <a:gd name="T8" fmla="*/ 230 w 428"/>
                <a:gd name="T9" fmla="*/ 24 h 359"/>
                <a:gd name="T10" fmla="*/ 255 w 428"/>
                <a:gd name="T11" fmla="*/ 11 h 359"/>
                <a:gd name="T12" fmla="*/ 282 w 428"/>
                <a:gd name="T13" fmla="*/ 3 h 359"/>
                <a:gd name="T14" fmla="*/ 313 w 428"/>
                <a:gd name="T15" fmla="*/ 0 h 359"/>
                <a:gd name="T16" fmla="*/ 346 w 428"/>
                <a:gd name="T17" fmla="*/ 3 h 359"/>
                <a:gd name="T18" fmla="*/ 373 w 428"/>
                <a:gd name="T19" fmla="*/ 11 h 359"/>
                <a:gd name="T20" fmla="*/ 394 w 428"/>
                <a:gd name="T21" fmla="*/ 23 h 359"/>
                <a:gd name="T22" fmla="*/ 410 w 428"/>
                <a:gd name="T23" fmla="*/ 39 h 359"/>
                <a:gd name="T24" fmla="*/ 422 w 428"/>
                <a:gd name="T25" fmla="*/ 61 h 359"/>
                <a:gd name="T26" fmla="*/ 428 w 428"/>
                <a:gd name="T27" fmla="*/ 87 h 359"/>
                <a:gd name="T28" fmla="*/ 428 w 428"/>
                <a:gd name="T29" fmla="*/ 116 h 359"/>
                <a:gd name="T30" fmla="*/ 423 w 428"/>
                <a:gd name="T31" fmla="*/ 151 h 359"/>
                <a:gd name="T32" fmla="*/ 386 w 428"/>
                <a:gd name="T33" fmla="*/ 359 h 359"/>
                <a:gd name="T34" fmla="*/ 245 w 428"/>
                <a:gd name="T35" fmla="*/ 359 h 359"/>
                <a:gd name="T36" fmla="*/ 278 w 428"/>
                <a:gd name="T37" fmla="*/ 176 h 359"/>
                <a:gd name="T38" fmla="*/ 281 w 428"/>
                <a:gd name="T39" fmla="*/ 158 h 359"/>
                <a:gd name="T40" fmla="*/ 281 w 428"/>
                <a:gd name="T41" fmla="*/ 143 h 359"/>
                <a:gd name="T42" fmla="*/ 276 w 428"/>
                <a:gd name="T43" fmla="*/ 130 h 359"/>
                <a:gd name="T44" fmla="*/ 270 w 428"/>
                <a:gd name="T45" fmla="*/ 119 h 359"/>
                <a:gd name="T46" fmla="*/ 258 w 428"/>
                <a:gd name="T47" fmla="*/ 112 h 359"/>
                <a:gd name="T48" fmla="*/ 240 w 428"/>
                <a:gd name="T49" fmla="*/ 111 h 359"/>
                <a:gd name="T50" fmla="*/ 221 w 428"/>
                <a:gd name="T51" fmla="*/ 112 h 359"/>
                <a:gd name="T52" fmla="*/ 205 w 428"/>
                <a:gd name="T53" fmla="*/ 119 h 359"/>
                <a:gd name="T54" fmla="*/ 193 w 428"/>
                <a:gd name="T55" fmla="*/ 130 h 359"/>
                <a:gd name="T56" fmla="*/ 184 w 428"/>
                <a:gd name="T57" fmla="*/ 143 h 359"/>
                <a:gd name="T58" fmla="*/ 178 w 428"/>
                <a:gd name="T59" fmla="*/ 161 h 359"/>
                <a:gd name="T60" fmla="*/ 172 w 428"/>
                <a:gd name="T61" fmla="*/ 182 h 359"/>
                <a:gd name="T62" fmla="*/ 141 w 428"/>
                <a:gd name="T63" fmla="*/ 359 h 359"/>
                <a:gd name="T64" fmla="*/ 0 w 428"/>
                <a:gd name="T65" fmla="*/ 359 h 359"/>
                <a:gd name="T66" fmla="*/ 62 w 428"/>
                <a:gd name="T67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8" h="359">
                  <a:moveTo>
                    <a:pt x="62" y="11"/>
                  </a:moveTo>
                  <a:lnTo>
                    <a:pt x="191" y="11"/>
                  </a:lnTo>
                  <a:lnTo>
                    <a:pt x="181" y="64"/>
                  </a:lnTo>
                  <a:lnTo>
                    <a:pt x="205" y="42"/>
                  </a:lnTo>
                  <a:lnTo>
                    <a:pt x="230" y="24"/>
                  </a:lnTo>
                  <a:lnTo>
                    <a:pt x="255" y="11"/>
                  </a:lnTo>
                  <a:lnTo>
                    <a:pt x="282" y="3"/>
                  </a:lnTo>
                  <a:lnTo>
                    <a:pt x="313" y="0"/>
                  </a:lnTo>
                  <a:lnTo>
                    <a:pt x="346" y="3"/>
                  </a:lnTo>
                  <a:lnTo>
                    <a:pt x="373" y="11"/>
                  </a:lnTo>
                  <a:lnTo>
                    <a:pt x="394" y="23"/>
                  </a:lnTo>
                  <a:lnTo>
                    <a:pt x="410" y="39"/>
                  </a:lnTo>
                  <a:lnTo>
                    <a:pt x="422" y="61"/>
                  </a:lnTo>
                  <a:lnTo>
                    <a:pt x="428" y="87"/>
                  </a:lnTo>
                  <a:lnTo>
                    <a:pt x="428" y="116"/>
                  </a:lnTo>
                  <a:lnTo>
                    <a:pt x="423" y="151"/>
                  </a:lnTo>
                  <a:lnTo>
                    <a:pt x="386" y="359"/>
                  </a:lnTo>
                  <a:lnTo>
                    <a:pt x="245" y="359"/>
                  </a:lnTo>
                  <a:lnTo>
                    <a:pt x="278" y="176"/>
                  </a:lnTo>
                  <a:lnTo>
                    <a:pt x="281" y="158"/>
                  </a:lnTo>
                  <a:lnTo>
                    <a:pt x="281" y="143"/>
                  </a:lnTo>
                  <a:lnTo>
                    <a:pt x="276" y="130"/>
                  </a:lnTo>
                  <a:lnTo>
                    <a:pt x="270" y="119"/>
                  </a:lnTo>
                  <a:lnTo>
                    <a:pt x="258" y="112"/>
                  </a:lnTo>
                  <a:lnTo>
                    <a:pt x="240" y="111"/>
                  </a:lnTo>
                  <a:lnTo>
                    <a:pt x="221" y="112"/>
                  </a:lnTo>
                  <a:lnTo>
                    <a:pt x="205" y="119"/>
                  </a:lnTo>
                  <a:lnTo>
                    <a:pt x="193" y="130"/>
                  </a:lnTo>
                  <a:lnTo>
                    <a:pt x="184" y="143"/>
                  </a:lnTo>
                  <a:lnTo>
                    <a:pt x="178" y="161"/>
                  </a:lnTo>
                  <a:lnTo>
                    <a:pt x="172" y="182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Freeform 36"/>
            <p:cNvSpPr>
              <a:spLocks noEditPoints="1"/>
            </p:cNvSpPr>
            <p:nvPr/>
          </p:nvSpPr>
          <p:spPr bwMode="gray">
            <a:xfrm>
              <a:off x="3919538" y="3925888"/>
              <a:ext cx="658813" cy="585788"/>
            </a:xfrm>
            <a:custGeom>
              <a:avLst/>
              <a:gdLst>
                <a:gd name="T0" fmla="*/ 153 w 415"/>
                <a:gd name="T1" fmla="*/ 146 h 369"/>
                <a:gd name="T2" fmla="*/ 159 w 415"/>
                <a:gd name="T3" fmla="*/ 125 h 369"/>
                <a:gd name="T4" fmla="*/ 171 w 415"/>
                <a:gd name="T5" fmla="*/ 109 h 369"/>
                <a:gd name="T6" fmla="*/ 186 w 415"/>
                <a:gd name="T7" fmla="*/ 96 h 369"/>
                <a:gd name="T8" fmla="*/ 205 w 415"/>
                <a:gd name="T9" fmla="*/ 88 h 369"/>
                <a:gd name="T10" fmla="*/ 229 w 415"/>
                <a:gd name="T11" fmla="*/ 85 h 369"/>
                <a:gd name="T12" fmla="*/ 248 w 415"/>
                <a:gd name="T13" fmla="*/ 88 h 369"/>
                <a:gd name="T14" fmla="*/ 263 w 415"/>
                <a:gd name="T15" fmla="*/ 97 h 369"/>
                <a:gd name="T16" fmla="*/ 275 w 415"/>
                <a:gd name="T17" fmla="*/ 111 h 369"/>
                <a:gd name="T18" fmla="*/ 281 w 415"/>
                <a:gd name="T19" fmla="*/ 127 h 369"/>
                <a:gd name="T20" fmla="*/ 281 w 415"/>
                <a:gd name="T21" fmla="*/ 146 h 369"/>
                <a:gd name="T22" fmla="*/ 153 w 415"/>
                <a:gd name="T23" fmla="*/ 146 h 369"/>
                <a:gd name="T24" fmla="*/ 409 w 415"/>
                <a:gd name="T25" fmla="*/ 216 h 369"/>
                <a:gd name="T26" fmla="*/ 415 w 415"/>
                <a:gd name="T27" fmla="*/ 176 h 369"/>
                <a:gd name="T28" fmla="*/ 413 w 415"/>
                <a:gd name="T29" fmla="*/ 139 h 369"/>
                <a:gd name="T30" fmla="*/ 406 w 415"/>
                <a:gd name="T31" fmla="*/ 105 h 369"/>
                <a:gd name="T32" fmla="*/ 393 w 415"/>
                <a:gd name="T33" fmla="*/ 75 h 369"/>
                <a:gd name="T34" fmla="*/ 372 w 415"/>
                <a:gd name="T35" fmla="*/ 50 h 369"/>
                <a:gd name="T36" fmla="*/ 346 w 415"/>
                <a:gd name="T37" fmla="*/ 29 h 369"/>
                <a:gd name="T38" fmla="*/ 317 w 415"/>
                <a:gd name="T39" fmla="*/ 14 h 369"/>
                <a:gd name="T40" fmla="*/ 281 w 415"/>
                <a:gd name="T41" fmla="*/ 3 h 369"/>
                <a:gd name="T42" fmla="*/ 239 w 415"/>
                <a:gd name="T43" fmla="*/ 0 h 369"/>
                <a:gd name="T44" fmla="*/ 196 w 415"/>
                <a:gd name="T45" fmla="*/ 3 h 369"/>
                <a:gd name="T46" fmla="*/ 158 w 415"/>
                <a:gd name="T47" fmla="*/ 14 h 369"/>
                <a:gd name="T48" fmla="*/ 121 w 415"/>
                <a:gd name="T49" fmla="*/ 30 h 369"/>
                <a:gd name="T50" fmla="*/ 86 w 415"/>
                <a:gd name="T51" fmla="*/ 51 h 369"/>
                <a:gd name="T52" fmla="*/ 57 w 415"/>
                <a:gd name="T53" fmla="*/ 79 h 369"/>
                <a:gd name="T54" fmla="*/ 33 w 415"/>
                <a:gd name="T55" fmla="*/ 111 h 369"/>
                <a:gd name="T56" fmla="*/ 15 w 415"/>
                <a:gd name="T57" fmla="*/ 148 h 369"/>
                <a:gd name="T58" fmla="*/ 3 w 415"/>
                <a:gd name="T59" fmla="*/ 188 h 369"/>
                <a:gd name="T60" fmla="*/ 0 w 415"/>
                <a:gd name="T61" fmla="*/ 225 h 369"/>
                <a:gd name="T62" fmla="*/ 3 w 415"/>
                <a:gd name="T63" fmla="*/ 258 h 369"/>
                <a:gd name="T64" fmla="*/ 14 w 415"/>
                <a:gd name="T65" fmla="*/ 287 h 369"/>
                <a:gd name="T66" fmla="*/ 28 w 415"/>
                <a:gd name="T67" fmla="*/ 311 h 369"/>
                <a:gd name="T68" fmla="*/ 49 w 415"/>
                <a:gd name="T69" fmla="*/ 332 h 369"/>
                <a:gd name="T70" fmla="*/ 74 w 415"/>
                <a:gd name="T71" fmla="*/ 348 h 369"/>
                <a:gd name="T72" fmla="*/ 104 w 415"/>
                <a:gd name="T73" fmla="*/ 360 h 369"/>
                <a:gd name="T74" fmla="*/ 137 w 415"/>
                <a:gd name="T75" fmla="*/ 366 h 369"/>
                <a:gd name="T76" fmla="*/ 174 w 415"/>
                <a:gd name="T77" fmla="*/ 369 h 369"/>
                <a:gd name="T78" fmla="*/ 205 w 415"/>
                <a:gd name="T79" fmla="*/ 368 h 369"/>
                <a:gd name="T80" fmla="*/ 236 w 415"/>
                <a:gd name="T81" fmla="*/ 363 h 369"/>
                <a:gd name="T82" fmla="*/ 268 w 415"/>
                <a:gd name="T83" fmla="*/ 356 h 369"/>
                <a:gd name="T84" fmla="*/ 299 w 415"/>
                <a:gd name="T85" fmla="*/ 344 h 369"/>
                <a:gd name="T86" fmla="*/ 327 w 415"/>
                <a:gd name="T87" fmla="*/ 328 h 369"/>
                <a:gd name="T88" fmla="*/ 352 w 415"/>
                <a:gd name="T89" fmla="*/ 308 h 369"/>
                <a:gd name="T90" fmla="*/ 373 w 415"/>
                <a:gd name="T91" fmla="*/ 283 h 369"/>
                <a:gd name="T92" fmla="*/ 391 w 415"/>
                <a:gd name="T93" fmla="*/ 253 h 369"/>
                <a:gd name="T94" fmla="*/ 256 w 415"/>
                <a:gd name="T95" fmla="*/ 253 h 369"/>
                <a:gd name="T96" fmla="*/ 244 w 415"/>
                <a:gd name="T97" fmla="*/ 267 h 369"/>
                <a:gd name="T98" fmla="*/ 231 w 415"/>
                <a:gd name="T99" fmla="*/ 277 h 369"/>
                <a:gd name="T100" fmla="*/ 214 w 415"/>
                <a:gd name="T101" fmla="*/ 282 h 369"/>
                <a:gd name="T102" fmla="*/ 198 w 415"/>
                <a:gd name="T103" fmla="*/ 285 h 369"/>
                <a:gd name="T104" fmla="*/ 177 w 415"/>
                <a:gd name="T105" fmla="*/ 282 h 369"/>
                <a:gd name="T106" fmla="*/ 159 w 415"/>
                <a:gd name="T107" fmla="*/ 271 h 369"/>
                <a:gd name="T108" fmla="*/ 146 w 415"/>
                <a:gd name="T109" fmla="*/ 258 h 369"/>
                <a:gd name="T110" fmla="*/ 140 w 415"/>
                <a:gd name="T111" fmla="*/ 238 h 369"/>
                <a:gd name="T112" fmla="*/ 140 w 415"/>
                <a:gd name="T113" fmla="*/ 216 h 369"/>
                <a:gd name="T114" fmla="*/ 409 w 415"/>
                <a:gd name="T115" fmla="*/ 216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5" h="369">
                  <a:moveTo>
                    <a:pt x="153" y="146"/>
                  </a:moveTo>
                  <a:lnTo>
                    <a:pt x="159" y="125"/>
                  </a:lnTo>
                  <a:lnTo>
                    <a:pt x="171" y="109"/>
                  </a:lnTo>
                  <a:lnTo>
                    <a:pt x="186" y="96"/>
                  </a:lnTo>
                  <a:lnTo>
                    <a:pt x="205" y="88"/>
                  </a:lnTo>
                  <a:lnTo>
                    <a:pt x="229" y="85"/>
                  </a:lnTo>
                  <a:lnTo>
                    <a:pt x="248" y="88"/>
                  </a:lnTo>
                  <a:lnTo>
                    <a:pt x="263" y="97"/>
                  </a:lnTo>
                  <a:lnTo>
                    <a:pt x="275" y="111"/>
                  </a:lnTo>
                  <a:lnTo>
                    <a:pt x="281" y="127"/>
                  </a:lnTo>
                  <a:lnTo>
                    <a:pt x="281" y="146"/>
                  </a:lnTo>
                  <a:lnTo>
                    <a:pt x="153" y="146"/>
                  </a:lnTo>
                  <a:close/>
                  <a:moveTo>
                    <a:pt x="409" y="216"/>
                  </a:moveTo>
                  <a:lnTo>
                    <a:pt x="415" y="176"/>
                  </a:lnTo>
                  <a:lnTo>
                    <a:pt x="413" y="139"/>
                  </a:lnTo>
                  <a:lnTo>
                    <a:pt x="406" y="105"/>
                  </a:lnTo>
                  <a:lnTo>
                    <a:pt x="393" y="75"/>
                  </a:lnTo>
                  <a:lnTo>
                    <a:pt x="372" y="50"/>
                  </a:lnTo>
                  <a:lnTo>
                    <a:pt x="346" y="29"/>
                  </a:lnTo>
                  <a:lnTo>
                    <a:pt x="317" y="14"/>
                  </a:lnTo>
                  <a:lnTo>
                    <a:pt x="281" y="3"/>
                  </a:lnTo>
                  <a:lnTo>
                    <a:pt x="239" y="0"/>
                  </a:lnTo>
                  <a:lnTo>
                    <a:pt x="196" y="3"/>
                  </a:lnTo>
                  <a:lnTo>
                    <a:pt x="158" y="14"/>
                  </a:lnTo>
                  <a:lnTo>
                    <a:pt x="121" y="30"/>
                  </a:lnTo>
                  <a:lnTo>
                    <a:pt x="86" y="51"/>
                  </a:lnTo>
                  <a:lnTo>
                    <a:pt x="57" y="79"/>
                  </a:lnTo>
                  <a:lnTo>
                    <a:pt x="33" y="111"/>
                  </a:lnTo>
                  <a:lnTo>
                    <a:pt x="15" y="148"/>
                  </a:lnTo>
                  <a:lnTo>
                    <a:pt x="3" y="188"/>
                  </a:lnTo>
                  <a:lnTo>
                    <a:pt x="0" y="225"/>
                  </a:lnTo>
                  <a:lnTo>
                    <a:pt x="3" y="258"/>
                  </a:lnTo>
                  <a:lnTo>
                    <a:pt x="14" y="287"/>
                  </a:lnTo>
                  <a:lnTo>
                    <a:pt x="28" y="311"/>
                  </a:lnTo>
                  <a:lnTo>
                    <a:pt x="49" y="332"/>
                  </a:lnTo>
                  <a:lnTo>
                    <a:pt x="74" y="348"/>
                  </a:lnTo>
                  <a:lnTo>
                    <a:pt x="104" y="360"/>
                  </a:lnTo>
                  <a:lnTo>
                    <a:pt x="137" y="366"/>
                  </a:lnTo>
                  <a:lnTo>
                    <a:pt x="174" y="369"/>
                  </a:lnTo>
                  <a:lnTo>
                    <a:pt x="205" y="368"/>
                  </a:lnTo>
                  <a:lnTo>
                    <a:pt x="236" y="363"/>
                  </a:lnTo>
                  <a:lnTo>
                    <a:pt x="268" y="356"/>
                  </a:lnTo>
                  <a:lnTo>
                    <a:pt x="299" y="344"/>
                  </a:lnTo>
                  <a:lnTo>
                    <a:pt x="327" y="328"/>
                  </a:lnTo>
                  <a:lnTo>
                    <a:pt x="352" y="308"/>
                  </a:lnTo>
                  <a:lnTo>
                    <a:pt x="373" y="283"/>
                  </a:lnTo>
                  <a:lnTo>
                    <a:pt x="391" y="253"/>
                  </a:lnTo>
                  <a:lnTo>
                    <a:pt x="256" y="253"/>
                  </a:lnTo>
                  <a:lnTo>
                    <a:pt x="244" y="267"/>
                  </a:lnTo>
                  <a:lnTo>
                    <a:pt x="231" y="277"/>
                  </a:lnTo>
                  <a:lnTo>
                    <a:pt x="214" y="282"/>
                  </a:lnTo>
                  <a:lnTo>
                    <a:pt x="198" y="285"/>
                  </a:lnTo>
                  <a:lnTo>
                    <a:pt x="177" y="282"/>
                  </a:lnTo>
                  <a:lnTo>
                    <a:pt x="159" y="271"/>
                  </a:lnTo>
                  <a:lnTo>
                    <a:pt x="146" y="258"/>
                  </a:lnTo>
                  <a:lnTo>
                    <a:pt x="140" y="238"/>
                  </a:lnTo>
                  <a:lnTo>
                    <a:pt x="140" y="216"/>
                  </a:lnTo>
                  <a:lnTo>
                    <a:pt x="409" y="21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gray">
            <a:xfrm>
              <a:off x="4598988" y="3768725"/>
              <a:ext cx="434975" cy="731838"/>
            </a:xfrm>
            <a:custGeom>
              <a:avLst/>
              <a:gdLst>
                <a:gd name="T0" fmla="*/ 210 w 274"/>
                <a:gd name="T1" fmla="*/ 458 h 461"/>
                <a:gd name="T2" fmla="*/ 158 w 274"/>
                <a:gd name="T3" fmla="*/ 461 h 461"/>
                <a:gd name="T4" fmla="*/ 116 w 274"/>
                <a:gd name="T5" fmla="*/ 461 h 461"/>
                <a:gd name="T6" fmla="*/ 84 w 274"/>
                <a:gd name="T7" fmla="*/ 459 h 461"/>
                <a:gd name="T8" fmla="*/ 57 w 274"/>
                <a:gd name="T9" fmla="*/ 453 h 461"/>
                <a:gd name="T10" fmla="*/ 39 w 274"/>
                <a:gd name="T11" fmla="*/ 446 h 461"/>
                <a:gd name="T12" fmla="*/ 26 w 274"/>
                <a:gd name="T13" fmla="*/ 434 h 461"/>
                <a:gd name="T14" fmla="*/ 20 w 274"/>
                <a:gd name="T15" fmla="*/ 416 h 461"/>
                <a:gd name="T16" fmla="*/ 17 w 274"/>
                <a:gd name="T17" fmla="*/ 395 h 461"/>
                <a:gd name="T18" fmla="*/ 20 w 274"/>
                <a:gd name="T19" fmla="*/ 369 h 461"/>
                <a:gd name="T20" fmla="*/ 24 w 274"/>
                <a:gd name="T21" fmla="*/ 336 h 461"/>
                <a:gd name="T22" fmla="*/ 51 w 274"/>
                <a:gd name="T23" fmla="*/ 189 h 461"/>
                <a:gd name="T24" fmla="*/ 0 w 274"/>
                <a:gd name="T25" fmla="*/ 189 h 461"/>
                <a:gd name="T26" fmla="*/ 15 w 274"/>
                <a:gd name="T27" fmla="*/ 110 h 461"/>
                <a:gd name="T28" fmla="*/ 67 w 274"/>
                <a:gd name="T29" fmla="*/ 110 h 461"/>
                <a:gd name="T30" fmla="*/ 86 w 274"/>
                <a:gd name="T31" fmla="*/ 0 h 461"/>
                <a:gd name="T32" fmla="*/ 225 w 274"/>
                <a:gd name="T33" fmla="*/ 0 h 461"/>
                <a:gd name="T34" fmla="*/ 205 w 274"/>
                <a:gd name="T35" fmla="*/ 110 h 461"/>
                <a:gd name="T36" fmla="*/ 274 w 274"/>
                <a:gd name="T37" fmla="*/ 110 h 461"/>
                <a:gd name="T38" fmla="*/ 259 w 274"/>
                <a:gd name="T39" fmla="*/ 189 h 461"/>
                <a:gd name="T40" fmla="*/ 192 w 274"/>
                <a:gd name="T41" fmla="*/ 189 h 461"/>
                <a:gd name="T42" fmla="*/ 168 w 274"/>
                <a:gd name="T43" fmla="*/ 317 h 461"/>
                <a:gd name="T44" fmla="*/ 167 w 274"/>
                <a:gd name="T45" fmla="*/ 333 h 461"/>
                <a:gd name="T46" fmla="*/ 168 w 274"/>
                <a:gd name="T47" fmla="*/ 345 h 461"/>
                <a:gd name="T48" fmla="*/ 174 w 274"/>
                <a:gd name="T49" fmla="*/ 354 h 461"/>
                <a:gd name="T50" fmla="*/ 186 w 274"/>
                <a:gd name="T51" fmla="*/ 358 h 461"/>
                <a:gd name="T52" fmla="*/ 205 w 274"/>
                <a:gd name="T53" fmla="*/ 360 h 461"/>
                <a:gd name="T54" fmla="*/ 228 w 274"/>
                <a:gd name="T55" fmla="*/ 360 h 461"/>
                <a:gd name="T56" fmla="*/ 210 w 274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4" h="461">
                  <a:moveTo>
                    <a:pt x="210" y="458"/>
                  </a:moveTo>
                  <a:lnTo>
                    <a:pt x="158" y="461"/>
                  </a:lnTo>
                  <a:lnTo>
                    <a:pt x="116" y="461"/>
                  </a:lnTo>
                  <a:lnTo>
                    <a:pt x="84" y="459"/>
                  </a:lnTo>
                  <a:lnTo>
                    <a:pt x="57" y="453"/>
                  </a:lnTo>
                  <a:lnTo>
                    <a:pt x="39" y="446"/>
                  </a:lnTo>
                  <a:lnTo>
                    <a:pt x="26" y="434"/>
                  </a:lnTo>
                  <a:lnTo>
                    <a:pt x="20" y="416"/>
                  </a:lnTo>
                  <a:lnTo>
                    <a:pt x="17" y="395"/>
                  </a:lnTo>
                  <a:lnTo>
                    <a:pt x="20" y="369"/>
                  </a:lnTo>
                  <a:lnTo>
                    <a:pt x="24" y="336"/>
                  </a:lnTo>
                  <a:lnTo>
                    <a:pt x="51" y="189"/>
                  </a:lnTo>
                  <a:lnTo>
                    <a:pt x="0" y="189"/>
                  </a:lnTo>
                  <a:lnTo>
                    <a:pt x="15" y="110"/>
                  </a:lnTo>
                  <a:lnTo>
                    <a:pt x="67" y="110"/>
                  </a:lnTo>
                  <a:lnTo>
                    <a:pt x="86" y="0"/>
                  </a:lnTo>
                  <a:lnTo>
                    <a:pt x="225" y="0"/>
                  </a:lnTo>
                  <a:lnTo>
                    <a:pt x="205" y="110"/>
                  </a:lnTo>
                  <a:lnTo>
                    <a:pt x="274" y="110"/>
                  </a:lnTo>
                  <a:lnTo>
                    <a:pt x="259" y="189"/>
                  </a:lnTo>
                  <a:lnTo>
                    <a:pt x="192" y="189"/>
                  </a:lnTo>
                  <a:lnTo>
                    <a:pt x="168" y="317"/>
                  </a:lnTo>
                  <a:lnTo>
                    <a:pt x="167" y="333"/>
                  </a:lnTo>
                  <a:lnTo>
                    <a:pt x="168" y="345"/>
                  </a:lnTo>
                  <a:lnTo>
                    <a:pt x="174" y="354"/>
                  </a:lnTo>
                  <a:lnTo>
                    <a:pt x="186" y="358"/>
                  </a:lnTo>
                  <a:lnTo>
                    <a:pt x="205" y="360"/>
                  </a:lnTo>
                  <a:lnTo>
                    <a:pt x="228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gray">
            <a:xfrm>
              <a:off x="5246688" y="3028950"/>
              <a:ext cx="2922588" cy="1466850"/>
            </a:xfrm>
            <a:custGeom>
              <a:avLst/>
              <a:gdLst>
                <a:gd name="T0" fmla="*/ 964 w 1841"/>
                <a:gd name="T1" fmla="*/ 0 h 924"/>
                <a:gd name="T2" fmla="*/ 874 w 1841"/>
                <a:gd name="T3" fmla="*/ 5 h 924"/>
                <a:gd name="T4" fmla="*/ 784 w 1841"/>
                <a:gd name="T5" fmla="*/ 17 h 924"/>
                <a:gd name="T6" fmla="*/ 698 w 1841"/>
                <a:gd name="T7" fmla="*/ 38 h 924"/>
                <a:gd name="T8" fmla="*/ 615 w 1841"/>
                <a:gd name="T9" fmla="*/ 64 h 924"/>
                <a:gd name="T10" fmla="*/ 536 w 1841"/>
                <a:gd name="T11" fmla="*/ 100 h 924"/>
                <a:gd name="T12" fmla="*/ 460 w 1841"/>
                <a:gd name="T13" fmla="*/ 140 h 924"/>
                <a:gd name="T14" fmla="*/ 389 w 1841"/>
                <a:gd name="T15" fmla="*/ 188 h 924"/>
                <a:gd name="T16" fmla="*/ 322 w 1841"/>
                <a:gd name="T17" fmla="*/ 241 h 924"/>
                <a:gd name="T18" fmla="*/ 261 w 1841"/>
                <a:gd name="T19" fmla="*/ 301 h 924"/>
                <a:gd name="T20" fmla="*/ 205 w 1841"/>
                <a:gd name="T21" fmla="*/ 365 h 924"/>
                <a:gd name="T22" fmla="*/ 156 w 1841"/>
                <a:gd name="T23" fmla="*/ 433 h 924"/>
                <a:gd name="T24" fmla="*/ 111 w 1841"/>
                <a:gd name="T25" fmla="*/ 506 h 924"/>
                <a:gd name="T26" fmla="*/ 74 w 1841"/>
                <a:gd name="T27" fmla="*/ 583 h 924"/>
                <a:gd name="T28" fmla="*/ 44 w 1841"/>
                <a:gd name="T29" fmla="*/ 664 h 924"/>
                <a:gd name="T30" fmla="*/ 22 w 1841"/>
                <a:gd name="T31" fmla="*/ 747 h 924"/>
                <a:gd name="T32" fmla="*/ 7 w 1841"/>
                <a:gd name="T33" fmla="*/ 835 h 924"/>
                <a:gd name="T34" fmla="*/ 0 w 1841"/>
                <a:gd name="T35" fmla="*/ 924 h 924"/>
                <a:gd name="T36" fmla="*/ 107 w 1841"/>
                <a:gd name="T37" fmla="*/ 924 h 924"/>
                <a:gd name="T38" fmla="*/ 114 w 1841"/>
                <a:gd name="T39" fmla="*/ 835 h 924"/>
                <a:gd name="T40" fmla="*/ 132 w 1841"/>
                <a:gd name="T41" fmla="*/ 748 h 924"/>
                <a:gd name="T42" fmla="*/ 156 w 1841"/>
                <a:gd name="T43" fmla="*/ 665 h 924"/>
                <a:gd name="T44" fmla="*/ 188 w 1841"/>
                <a:gd name="T45" fmla="*/ 586 h 924"/>
                <a:gd name="T46" fmla="*/ 228 w 1841"/>
                <a:gd name="T47" fmla="*/ 510 h 924"/>
                <a:gd name="T48" fmla="*/ 275 w 1841"/>
                <a:gd name="T49" fmla="*/ 439 h 924"/>
                <a:gd name="T50" fmla="*/ 328 w 1841"/>
                <a:gd name="T51" fmla="*/ 374 h 924"/>
                <a:gd name="T52" fmla="*/ 388 w 1841"/>
                <a:gd name="T53" fmla="*/ 311 h 924"/>
                <a:gd name="T54" fmla="*/ 451 w 1841"/>
                <a:gd name="T55" fmla="*/ 256 h 924"/>
                <a:gd name="T56" fmla="*/ 521 w 1841"/>
                <a:gd name="T57" fmla="*/ 207 h 924"/>
                <a:gd name="T58" fmla="*/ 596 w 1841"/>
                <a:gd name="T59" fmla="*/ 164 h 924"/>
                <a:gd name="T60" fmla="*/ 674 w 1841"/>
                <a:gd name="T61" fmla="*/ 127 h 924"/>
                <a:gd name="T62" fmla="*/ 758 w 1841"/>
                <a:gd name="T63" fmla="*/ 99 h 924"/>
                <a:gd name="T64" fmla="*/ 844 w 1841"/>
                <a:gd name="T65" fmla="*/ 78 h 924"/>
                <a:gd name="T66" fmla="*/ 932 w 1841"/>
                <a:gd name="T67" fmla="*/ 64 h 924"/>
                <a:gd name="T68" fmla="*/ 1024 w 1841"/>
                <a:gd name="T69" fmla="*/ 60 h 924"/>
                <a:gd name="T70" fmla="*/ 1111 w 1841"/>
                <a:gd name="T71" fmla="*/ 64 h 924"/>
                <a:gd name="T72" fmla="*/ 1198 w 1841"/>
                <a:gd name="T73" fmla="*/ 76 h 924"/>
                <a:gd name="T74" fmla="*/ 1281 w 1841"/>
                <a:gd name="T75" fmla="*/ 96 h 924"/>
                <a:gd name="T76" fmla="*/ 1361 w 1841"/>
                <a:gd name="T77" fmla="*/ 122 h 924"/>
                <a:gd name="T78" fmla="*/ 1437 w 1841"/>
                <a:gd name="T79" fmla="*/ 157 h 924"/>
                <a:gd name="T80" fmla="*/ 1510 w 1841"/>
                <a:gd name="T81" fmla="*/ 197 h 924"/>
                <a:gd name="T82" fmla="*/ 1578 w 1841"/>
                <a:gd name="T83" fmla="*/ 243 h 924"/>
                <a:gd name="T84" fmla="*/ 1642 w 1841"/>
                <a:gd name="T85" fmla="*/ 295 h 924"/>
                <a:gd name="T86" fmla="*/ 1700 w 1841"/>
                <a:gd name="T87" fmla="*/ 353 h 924"/>
                <a:gd name="T88" fmla="*/ 1754 w 1841"/>
                <a:gd name="T89" fmla="*/ 415 h 924"/>
                <a:gd name="T90" fmla="*/ 1801 w 1841"/>
                <a:gd name="T91" fmla="*/ 482 h 924"/>
                <a:gd name="T92" fmla="*/ 1841 w 1841"/>
                <a:gd name="T93" fmla="*/ 554 h 924"/>
                <a:gd name="T94" fmla="*/ 1800 w 1841"/>
                <a:gd name="T95" fmla="*/ 473 h 924"/>
                <a:gd name="T96" fmla="*/ 1751 w 1841"/>
                <a:gd name="T97" fmla="*/ 399 h 924"/>
                <a:gd name="T98" fmla="*/ 1696 w 1841"/>
                <a:gd name="T99" fmla="*/ 329 h 924"/>
                <a:gd name="T100" fmla="*/ 1633 w 1841"/>
                <a:gd name="T101" fmla="*/ 265 h 924"/>
                <a:gd name="T102" fmla="*/ 1565 w 1841"/>
                <a:gd name="T103" fmla="*/ 207 h 924"/>
                <a:gd name="T104" fmla="*/ 1492 w 1841"/>
                <a:gd name="T105" fmla="*/ 155 h 924"/>
                <a:gd name="T106" fmla="*/ 1413 w 1841"/>
                <a:gd name="T107" fmla="*/ 109 h 924"/>
                <a:gd name="T108" fmla="*/ 1331 w 1841"/>
                <a:gd name="T109" fmla="*/ 72 h 924"/>
                <a:gd name="T110" fmla="*/ 1245 w 1841"/>
                <a:gd name="T111" fmla="*/ 41 h 924"/>
                <a:gd name="T112" fmla="*/ 1155 w 1841"/>
                <a:gd name="T113" fmla="*/ 20 h 924"/>
                <a:gd name="T114" fmla="*/ 1061 w 1841"/>
                <a:gd name="T115" fmla="*/ 5 h 924"/>
                <a:gd name="T116" fmla="*/ 964 w 1841"/>
                <a:gd name="T117" fmla="*/ 0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41" h="924">
                  <a:moveTo>
                    <a:pt x="964" y="0"/>
                  </a:moveTo>
                  <a:lnTo>
                    <a:pt x="874" y="5"/>
                  </a:lnTo>
                  <a:lnTo>
                    <a:pt x="784" y="17"/>
                  </a:lnTo>
                  <a:lnTo>
                    <a:pt x="698" y="38"/>
                  </a:lnTo>
                  <a:lnTo>
                    <a:pt x="615" y="64"/>
                  </a:lnTo>
                  <a:lnTo>
                    <a:pt x="536" y="100"/>
                  </a:lnTo>
                  <a:lnTo>
                    <a:pt x="460" y="140"/>
                  </a:lnTo>
                  <a:lnTo>
                    <a:pt x="389" y="188"/>
                  </a:lnTo>
                  <a:lnTo>
                    <a:pt x="322" y="241"/>
                  </a:lnTo>
                  <a:lnTo>
                    <a:pt x="261" y="301"/>
                  </a:lnTo>
                  <a:lnTo>
                    <a:pt x="205" y="365"/>
                  </a:lnTo>
                  <a:lnTo>
                    <a:pt x="156" y="433"/>
                  </a:lnTo>
                  <a:lnTo>
                    <a:pt x="111" y="506"/>
                  </a:lnTo>
                  <a:lnTo>
                    <a:pt x="74" y="583"/>
                  </a:lnTo>
                  <a:lnTo>
                    <a:pt x="44" y="664"/>
                  </a:lnTo>
                  <a:lnTo>
                    <a:pt x="22" y="747"/>
                  </a:lnTo>
                  <a:lnTo>
                    <a:pt x="7" y="835"/>
                  </a:lnTo>
                  <a:lnTo>
                    <a:pt x="0" y="924"/>
                  </a:lnTo>
                  <a:lnTo>
                    <a:pt x="107" y="924"/>
                  </a:lnTo>
                  <a:lnTo>
                    <a:pt x="114" y="835"/>
                  </a:lnTo>
                  <a:lnTo>
                    <a:pt x="132" y="748"/>
                  </a:lnTo>
                  <a:lnTo>
                    <a:pt x="156" y="665"/>
                  </a:lnTo>
                  <a:lnTo>
                    <a:pt x="188" y="586"/>
                  </a:lnTo>
                  <a:lnTo>
                    <a:pt x="228" y="510"/>
                  </a:lnTo>
                  <a:lnTo>
                    <a:pt x="275" y="439"/>
                  </a:lnTo>
                  <a:lnTo>
                    <a:pt x="328" y="374"/>
                  </a:lnTo>
                  <a:lnTo>
                    <a:pt x="388" y="311"/>
                  </a:lnTo>
                  <a:lnTo>
                    <a:pt x="451" y="256"/>
                  </a:lnTo>
                  <a:lnTo>
                    <a:pt x="521" y="207"/>
                  </a:lnTo>
                  <a:lnTo>
                    <a:pt x="596" y="164"/>
                  </a:lnTo>
                  <a:lnTo>
                    <a:pt x="674" y="127"/>
                  </a:lnTo>
                  <a:lnTo>
                    <a:pt x="758" y="99"/>
                  </a:lnTo>
                  <a:lnTo>
                    <a:pt x="844" y="78"/>
                  </a:lnTo>
                  <a:lnTo>
                    <a:pt x="932" y="64"/>
                  </a:lnTo>
                  <a:lnTo>
                    <a:pt x="1024" y="60"/>
                  </a:lnTo>
                  <a:lnTo>
                    <a:pt x="1111" y="64"/>
                  </a:lnTo>
                  <a:lnTo>
                    <a:pt x="1198" y="76"/>
                  </a:lnTo>
                  <a:lnTo>
                    <a:pt x="1281" y="96"/>
                  </a:lnTo>
                  <a:lnTo>
                    <a:pt x="1361" y="122"/>
                  </a:lnTo>
                  <a:lnTo>
                    <a:pt x="1437" y="157"/>
                  </a:lnTo>
                  <a:lnTo>
                    <a:pt x="1510" y="197"/>
                  </a:lnTo>
                  <a:lnTo>
                    <a:pt x="1578" y="243"/>
                  </a:lnTo>
                  <a:lnTo>
                    <a:pt x="1642" y="295"/>
                  </a:lnTo>
                  <a:lnTo>
                    <a:pt x="1700" y="353"/>
                  </a:lnTo>
                  <a:lnTo>
                    <a:pt x="1754" y="415"/>
                  </a:lnTo>
                  <a:lnTo>
                    <a:pt x="1801" y="482"/>
                  </a:lnTo>
                  <a:lnTo>
                    <a:pt x="1841" y="554"/>
                  </a:lnTo>
                  <a:lnTo>
                    <a:pt x="1800" y="473"/>
                  </a:lnTo>
                  <a:lnTo>
                    <a:pt x="1751" y="399"/>
                  </a:lnTo>
                  <a:lnTo>
                    <a:pt x="1696" y="329"/>
                  </a:lnTo>
                  <a:lnTo>
                    <a:pt x="1633" y="265"/>
                  </a:lnTo>
                  <a:lnTo>
                    <a:pt x="1565" y="207"/>
                  </a:lnTo>
                  <a:lnTo>
                    <a:pt x="1492" y="155"/>
                  </a:lnTo>
                  <a:lnTo>
                    <a:pt x="1413" y="109"/>
                  </a:lnTo>
                  <a:lnTo>
                    <a:pt x="1331" y="72"/>
                  </a:lnTo>
                  <a:lnTo>
                    <a:pt x="1245" y="41"/>
                  </a:lnTo>
                  <a:lnTo>
                    <a:pt x="1155" y="20"/>
                  </a:lnTo>
                  <a:lnTo>
                    <a:pt x="1061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gray">
            <a:xfrm>
              <a:off x="5476876" y="4621213"/>
              <a:ext cx="2924175" cy="1463675"/>
            </a:xfrm>
            <a:custGeom>
              <a:avLst/>
              <a:gdLst>
                <a:gd name="T0" fmla="*/ 877 w 1842"/>
                <a:gd name="T1" fmla="*/ 922 h 922"/>
                <a:gd name="T2" fmla="*/ 968 w 1842"/>
                <a:gd name="T3" fmla="*/ 917 h 922"/>
                <a:gd name="T4" fmla="*/ 1057 w 1842"/>
                <a:gd name="T5" fmla="*/ 905 h 922"/>
                <a:gd name="T6" fmla="*/ 1143 w 1842"/>
                <a:gd name="T7" fmla="*/ 884 h 922"/>
                <a:gd name="T8" fmla="*/ 1227 w 1842"/>
                <a:gd name="T9" fmla="*/ 858 h 922"/>
                <a:gd name="T10" fmla="*/ 1305 w 1842"/>
                <a:gd name="T11" fmla="*/ 823 h 922"/>
                <a:gd name="T12" fmla="*/ 1381 w 1842"/>
                <a:gd name="T13" fmla="*/ 782 h 922"/>
                <a:gd name="T14" fmla="*/ 1453 w 1842"/>
                <a:gd name="T15" fmla="*/ 734 h 922"/>
                <a:gd name="T16" fmla="*/ 1519 w 1842"/>
                <a:gd name="T17" fmla="*/ 681 h 922"/>
                <a:gd name="T18" fmla="*/ 1580 w 1842"/>
                <a:gd name="T19" fmla="*/ 623 h 922"/>
                <a:gd name="T20" fmla="*/ 1637 w 1842"/>
                <a:gd name="T21" fmla="*/ 559 h 922"/>
                <a:gd name="T22" fmla="*/ 1686 w 1842"/>
                <a:gd name="T23" fmla="*/ 490 h 922"/>
                <a:gd name="T24" fmla="*/ 1731 w 1842"/>
                <a:gd name="T25" fmla="*/ 416 h 922"/>
                <a:gd name="T26" fmla="*/ 1768 w 1842"/>
                <a:gd name="T27" fmla="*/ 340 h 922"/>
                <a:gd name="T28" fmla="*/ 1797 w 1842"/>
                <a:gd name="T29" fmla="*/ 258 h 922"/>
                <a:gd name="T30" fmla="*/ 1820 w 1842"/>
                <a:gd name="T31" fmla="*/ 175 h 922"/>
                <a:gd name="T32" fmla="*/ 1835 w 1842"/>
                <a:gd name="T33" fmla="*/ 89 h 922"/>
                <a:gd name="T34" fmla="*/ 1842 w 1842"/>
                <a:gd name="T35" fmla="*/ 0 h 922"/>
                <a:gd name="T36" fmla="*/ 1735 w 1842"/>
                <a:gd name="T37" fmla="*/ 0 h 922"/>
                <a:gd name="T38" fmla="*/ 1728 w 1842"/>
                <a:gd name="T39" fmla="*/ 87 h 922"/>
                <a:gd name="T40" fmla="*/ 1711 w 1842"/>
                <a:gd name="T41" fmla="*/ 174 h 922"/>
                <a:gd name="T42" fmla="*/ 1686 w 1842"/>
                <a:gd name="T43" fmla="*/ 257 h 922"/>
                <a:gd name="T44" fmla="*/ 1653 w 1842"/>
                <a:gd name="T45" fmla="*/ 337 h 922"/>
                <a:gd name="T46" fmla="*/ 1613 w 1842"/>
                <a:gd name="T47" fmla="*/ 412 h 922"/>
                <a:gd name="T48" fmla="*/ 1567 w 1842"/>
                <a:gd name="T49" fmla="*/ 483 h 922"/>
                <a:gd name="T50" fmla="*/ 1514 w 1842"/>
                <a:gd name="T51" fmla="*/ 550 h 922"/>
                <a:gd name="T52" fmla="*/ 1454 w 1842"/>
                <a:gd name="T53" fmla="*/ 611 h 922"/>
                <a:gd name="T54" fmla="*/ 1390 w 1842"/>
                <a:gd name="T55" fmla="*/ 666 h 922"/>
                <a:gd name="T56" fmla="*/ 1320 w 1842"/>
                <a:gd name="T57" fmla="*/ 716 h 922"/>
                <a:gd name="T58" fmla="*/ 1246 w 1842"/>
                <a:gd name="T59" fmla="*/ 759 h 922"/>
                <a:gd name="T60" fmla="*/ 1167 w 1842"/>
                <a:gd name="T61" fmla="*/ 795 h 922"/>
                <a:gd name="T62" fmla="*/ 1084 w 1842"/>
                <a:gd name="T63" fmla="*/ 823 h 922"/>
                <a:gd name="T64" fmla="*/ 999 w 1842"/>
                <a:gd name="T65" fmla="*/ 846 h 922"/>
                <a:gd name="T66" fmla="*/ 910 w 1842"/>
                <a:gd name="T67" fmla="*/ 858 h 922"/>
                <a:gd name="T68" fmla="*/ 818 w 1842"/>
                <a:gd name="T69" fmla="*/ 862 h 922"/>
                <a:gd name="T70" fmla="*/ 730 w 1842"/>
                <a:gd name="T71" fmla="*/ 858 h 922"/>
                <a:gd name="T72" fmla="*/ 644 w 1842"/>
                <a:gd name="T73" fmla="*/ 846 h 922"/>
                <a:gd name="T74" fmla="*/ 561 w 1842"/>
                <a:gd name="T75" fmla="*/ 826 h 922"/>
                <a:gd name="T76" fmla="*/ 480 w 1842"/>
                <a:gd name="T77" fmla="*/ 800 h 922"/>
                <a:gd name="T78" fmla="*/ 405 w 1842"/>
                <a:gd name="T79" fmla="*/ 765 h 922"/>
                <a:gd name="T80" fmla="*/ 332 w 1842"/>
                <a:gd name="T81" fmla="*/ 725 h 922"/>
                <a:gd name="T82" fmla="*/ 263 w 1842"/>
                <a:gd name="T83" fmla="*/ 679 h 922"/>
                <a:gd name="T84" fmla="*/ 199 w 1842"/>
                <a:gd name="T85" fmla="*/ 627 h 922"/>
                <a:gd name="T86" fmla="*/ 141 w 1842"/>
                <a:gd name="T87" fmla="*/ 569 h 922"/>
                <a:gd name="T88" fmla="*/ 88 w 1842"/>
                <a:gd name="T89" fmla="*/ 508 h 922"/>
                <a:gd name="T90" fmla="*/ 40 w 1842"/>
                <a:gd name="T91" fmla="*/ 441 h 922"/>
                <a:gd name="T92" fmla="*/ 0 w 1842"/>
                <a:gd name="T93" fmla="*/ 370 h 922"/>
                <a:gd name="T94" fmla="*/ 42 w 1842"/>
                <a:gd name="T95" fmla="*/ 449 h 922"/>
                <a:gd name="T96" fmla="*/ 91 w 1842"/>
                <a:gd name="T97" fmla="*/ 523 h 922"/>
                <a:gd name="T98" fmla="*/ 146 w 1842"/>
                <a:gd name="T99" fmla="*/ 593 h 922"/>
                <a:gd name="T100" fmla="*/ 208 w 1842"/>
                <a:gd name="T101" fmla="*/ 657 h 922"/>
                <a:gd name="T102" fmla="*/ 277 w 1842"/>
                <a:gd name="T103" fmla="*/ 716 h 922"/>
                <a:gd name="T104" fmla="*/ 350 w 1842"/>
                <a:gd name="T105" fmla="*/ 768 h 922"/>
                <a:gd name="T106" fmla="*/ 428 w 1842"/>
                <a:gd name="T107" fmla="*/ 813 h 922"/>
                <a:gd name="T108" fmla="*/ 510 w 1842"/>
                <a:gd name="T109" fmla="*/ 852 h 922"/>
                <a:gd name="T110" fmla="*/ 598 w 1842"/>
                <a:gd name="T111" fmla="*/ 881 h 922"/>
                <a:gd name="T112" fmla="*/ 687 w 1842"/>
                <a:gd name="T113" fmla="*/ 904 h 922"/>
                <a:gd name="T114" fmla="*/ 781 w 1842"/>
                <a:gd name="T115" fmla="*/ 917 h 922"/>
                <a:gd name="T116" fmla="*/ 877 w 1842"/>
                <a:gd name="T117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42" h="922">
                  <a:moveTo>
                    <a:pt x="877" y="922"/>
                  </a:moveTo>
                  <a:lnTo>
                    <a:pt x="968" y="917"/>
                  </a:lnTo>
                  <a:lnTo>
                    <a:pt x="1057" y="905"/>
                  </a:lnTo>
                  <a:lnTo>
                    <a:pt x="1143" y="884"/>
                  </a:lnTo>
                  <a:lnTo>
                    <a:pt x="1227" y="858"/>
                  </a:lnTo>
                  <a:lnTo>
                    <a:pt x="1305" y="823"/>
                  </a:lnTo>
                  <a:lnTo>
                    <a:pt x="1381" y="782"/>
                  </a:lnTo>
                  <a:lnTo>
                    <a:pt x="1453" y="734"/>
                  </a:lnTo>
                  <a:lnTo>
                    <a:pt x="1519" y="681"/>
                  </a:lnTo>
                  <a:lnTo>
                    <a:pt x="1580" y="623"/>
                  </a:lnTo>
                  <a:lnTo>
                    <a:pt x="1637" y="559"/>
                  </a:lnTo>
                  <a:lnTo>
                    <a:pt x="1686" y="490"/>
                  </a:lnTo>
                  <a:lnTo>
                    <a:pt x="1731" y="416"/>
                  </a:lnTo>
                  <a:lnTo>
                    <a:pt x="1768" y="340"/>
                  </a:lnTo>
                  <a:lnTo>
                    <a:pt x="1797" y="258"/>
                  </a:lnTo>
                  <a:lnTo>
                    <a:pt x="1820" y="175"/>
                  </a:lnTo>
                  <a:lnTo>
                    <a:pt x="1835" y="89"/>
                  </a:lnTo>
                  <a:lnTo>
                    <a:pt x="1842" y="0"/>
                  </a:lnTo>
                  <a:lnTo>
                    <a:pt x="1735" y="0"/>
                  </a:lnTo>
                  <a:lnTo>
                    <a:pt x="1728" y="87"/>
                  </a:lnTo>
                  <a:lnTo>
                    <a:pt x="1711" y="174"/>
                  </a:lnTo>
                  <a:lnTo>
                    <a:pt x="1686" y="257"/>
                  </a:lnTo>
                  <a:lnTo>
                    <a:pt x="1653" y="337"/>
                  </a:lnTo>
                  <a:lnTo>
                    <a:pt x="1613" y="412"/>
                  </a:lnTo>
                  <a:lnTo>
                    <a:pt x="1567" y="483"/>
                  </a:lnTo>
                  <a:lnTo>
                    <a:pt x="1514" y="550"/>
                  </a:lnTo>
                  <a:lnTo>
                    <a:pt x="1454" y="611"/>
                  </a:lnTo>
                  <a:lnTo>
                    <a:pt x="1390" y="666"/>
                  </a:lnTo>
                  <a:lnTo>
                    <a:pt x="1320" y="716"/>
                  </a:lnTo>
                  <a:lnTo>
                    <a:pt x="1246" y="759"/>
                  </a:lnTo>
                  <a:lnTo>
                    <a:pt x="1167" y="795"/>
                  </a:lnTo>
                  <a:lnTo>
                    <a:pt x="1084" y="823"/>
                  </a:lnTo>
                  <a:lnTo>
                    <a:pt x="999" y="846"/>
                  </a:lnTo>
                  <a:lnTo>
                    <a:pt x="910" y="858"/>
                  </a:lnTo>
                  <a:lnTo>
                    <a:pt x="818" y="862"/>
                  </a:lnTo>
                  <a:lnTo>
                    <a:pt x="730" y="858"/>
                  </a:lnTo>
                  <a:lnTo>
                    <a:pt x="644" y="846"/>
                  </a:lnTo>
                  <a:lnTo>
                    <a:pt x="561" y="826"/>
                  </a:lnTo>
                  <a:lnTo>
                    <a:pt x="480" y="800"/>
                  </a:lnTo>
                  <a:lnTo>
                    <a:pt x="405" y="765"/>
                  </a:lnTo>
                  <a:lnTo>
                    <a:pt x="332" y="725"/>
                  </a:lnTo>
                  <a:lnTo>
                    <a:pt x="263" y="679"/>
                  </a:lnTo>
                  <a:lnTo>
                    <a:pt x="199" y="627"/>
                  </a:lnTo>
                  <a:lnTo>
                    <a:pt x="141" y="569"/>
                  </a:lnTo>
                  <a:lnTo>
                    <a:pt x="88" y="508"/>
                  </a:lnTo>
                  <a:lnTo>
                    <a:pt x="40" y="441"/>
                  </a:lnTo>
                  <a:lnTo>
                    <a:pt x="0" y="370"/>
                  </a:lnTo>
                  <a:lnTo>
                    <a:pt x="42" y="449"/>
                  </a:lnTo>
                  <a:lnTo>
                    <a:pt x="91" y="523"/>
                  </a:lnTo>
                  <a:lnTo>
                    <a:pt x="146" y="593"/>
                  </a:lnTo>
                  <a:lnTo>
                    <a:pt x="208" y="657"/>
                  </a:lnTo>
                  <a:lnTo>
                    <a:pt x="277" y="716"/>
                  </a:lnTo>
                  <a:lnTo>
                    <a:pt x="350" y="768"/>
                  </a:lnTo>
                  <a:lnTo>
                    <a:pt x="428" y="813"/>
                  </a:lnTo>
                  <a:lnTo>
                    <a:pt x="510" y="852"/>
                  </a:lnTo>
                  <a:lnTo>
                    <a:pt x="598" y="881"/>
                  </a:lnTo>
                  <a:lnTo>
                    <a:pt x="687" y="904"/>
                  </a:lnTo>
                  <a:lnTo>
                    <a:pt x="781" y="917"/>
                  </a:lnTo>
                  <a:lnTo>
                    <a:pt x="877" y="92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Freeform 40"/>
            <p:cNvSpPr>
              <a:spLocks noEditPoints="1"/>
            </p:cNvSpPr>
            <p:nvPr/>
          </p:nvSpPr>
          <p:spPr bwMode="gray">
            <a:xfrm>
              <a:off x="7761288" y="5873750"/>
              <a:ext cx="436563" cy="207963"/>
            </a:xfrm>
            <a:custGeom>
              <a:avLst/>
              <a:gdLst>
                <a:gd name="T0" fmla="*/ 202 w 275"/>
                <a:gd name="T1" fmla="*/ 97 h 131"/>
                <a:gd name="T2" fmla="*/ 240 w 275"/>
                <a:gd name="T3" fmla="*/ 0 h 131"/>
                <a:gd name="T4" fmla="*/ 275 w 275"/>
                <a:gd name="T5" fmla="*/ 0 h 131"/>
                <a:gd name="T6" fmla="*/ 275 w 275"/>
                <a:gd name="T7" fmla="*/ 131 h 131"/>
                <a:gd name="T8" fmla="*/ 251 w 275"/>
                <a:gd name="T9" fmla="*/ 131 h 131"/>
                <a:gd name="T10" fmla="*/ 251 w 275"/>
                <a:gd name="T11" fmla="*/ 26 h 131"/>
                <a:gd name="T12" fmla="*/ 251 w 275"/>
                <a:gd name="T13" fmla="*/ 26 h 131"/>
                <a:gd name="T14" fmla="*/ 210 w 275"/>
                <a:gd name="T15" fmla="*/ 131 h 131"/>
                <a:gd name="T16" fmla="*/ 193 w 275"/>
                <a:gd name="T17" fmla="*/ 131 h 131"/>
                <a:gd name="T18" fmla="*/ 152 w 275"/>
                <a:gd name="T19" fmla="*/ 26 h 131"/>
                <a:gd name="T20" fmla="*/ 152 w 275"/>
                <a:gd name="T21" fmla="*/ 26 h 131"/>
                <a:gd name="T22" fmla="*/ 152 w 275"/>
                <a:gd name="T23" fmla="*/ 131 h 131"/>
                <a:gd name="T24" fmla="*/ 128 w 275"/>
                <a:gd name="T25" fmla="*/ 131 h 131"/>
                <a:gd name="T26" fmla="*/ 128 w 275"/>
                <a:gd name="T27" fmla="*/ 0 h 131"/>
                <a:gd name="T28" fmla="*/ 164 w 275"/>
                <a:gd name="T29" fmla="*/ 0 h 131"/>
                <a:gd name="T30" fmla="*/ 202 w 275"/>
                <a:gd name="T31" fmla="*/ 97 h 131"/>
                <a:gd name="T32" fmla="*/ 106 w 275"/>
                <a:gd name="T33" fmla="*/ 20 h 131"/>
                <a:gd name="T34" fmla="*/ 64 w 275"/>
                <a:gd name="T35" fmla="*/ 20 h 131"/>
                <a:gd name="T36" fmla="*/ 64 w 275"/>
                <a:gd name="T37" fmla="*/ 131 h 131"/>
                <a:gd name="T38" fmla="*/ 40 w 275"/>
                <a:gd name="T39" fmla="*/ 131 h 131"/>
                <a:gd name="T40" fmla="*/ 40 w 275"/>
                <a:gd name="T41" fmla="*/ 20 h 131"/>
                <a:gd name="T42" fmla="*/ 0 w 275"/>
                <a:gd name="T43" fmla="*/ 20 h 131"/>
                <a:gd name="T44" fmla="*/ 0 w 275"/>
                <a:gd name="T45" fmla="*/ 0 h 131"/>
                <a:gd name="T46" fmla="*/ 106 w 275"/>
                <a:gd name="T47" fmla="*/ 0 h 131"/>
                <a:gd name="T48" fmla="*/ 106 w 275"/>
                <a:gd name="T49" fmla="*/ 2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5" h="131">
                  <a:moveTo>
                    <a:pt x="202" y="97"/>
                  </a:moveTo>
                  <a:lnTo>
                    <a:pt x="240" y="0"/>
                  </a:lnTo>
                  <a:lnTo>
                    <a:pt x="275" y="0"/>
                  </a:lnTo>
                  <a:lnTo>
                    <a:pt x="275" y="131"/>
                  </a:lnTo>
                  <a:lnTo>
                    <a:pt x="251" y="131"/>
                  </a:lnTo>
                  <a:lnTo>
                    <a:pt x="251" y="26"/>
                  </a:lnTo>
                  <a:lnTo>
                    <a:pt x="251" y="26"/>
                  </a:lnTo>
                  <a:lnTo>
                    <a:pt x="210" y="131"/>
                  </a:lnTo>
                  <a:lnTo>
                    <a:pt x="193" y="131"/>
                  </a:lnTo>
                  <a:lnTo>
                    <a:pt x="152" y="26"/>
                  </a:lnTo>
                  <a:lnTo>
                    <a:pt x="152" y="26"/>
                  </a:lnTo>
                  <a:lnTo>
                    <a:pt x="152" y="131"/>
                  </a:lnTo>
                  <a:lnTo>
                    <a:pt x="128" y="131"/>
                  </a:lnTo>
                  <a:lnTo>
                    <a:pt x="128" y="0"/>
                  </a:lnTo>
                  <a:lnTo>
                    <a:pt x="164" y="0"/>
                  </a:lnTo>
                  <a:lnTo>
                    <a:pt x="202" y="97"/>
                  </a:lnTo>
                  <a:close/>
                  <a:moveTo>
                    <a:pt x="106" y="20"/>
                  </a:moveTo>
                  <a:lnTo>
                    <a:pt x="64" y="20"/>
                  </a:lnTo>
                  <a:lnTo>
                    <a:pt x="64" y="131"/>
                  </a:lnTo>
                  <a:lnTo>
                    <a:pt x="40" y="131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228599" y="1089406"/>
            <a:ext cx="8689975" cy="618631"/>
          </a:xfrm>
        </p:spPr>
        <p:txBody>
          <a:bodyPr bIns="0" anchor="b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28600" y="1708038"/>
            <a:ext cx="8686800" cy="433965"/>
          </a:xfrm>
        </p:spPr>
        <p:txBody>
          <a:bodyPr tIns="137160"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509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5"/>
          <p:cNvGrpSpPr>
            <a:grpSpLocks noChangeAspect="1"/>
          </p:cNvGrpSpPr>
          <p:nvPr/>
        </p:nvGrpSpPr>
        <p:grpSpPr bwMode="gray">
          <a:xfrm>
            <a:off x="6895367" y="5831829"/>
            <a:ext cx="2015644" cy="791861"/>
            <a:chOff x="622301" y="3028950"/>
            <a:chExt cx="7778750" cy="3055938"/>
          </a:xfrm>
          <a:solidFill>
            <a:srgbClr val="0033A0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gray">
            <a:xfrm>
              <a:off x="4456113" y="4791075"/>
              <a:ext cx="695325" cy="742950"/>
            </a:xfrm>
            <a:custGeom>
              <a:avLst/>
              <a:gdLst>
                <a:gd name="T0" fmla="*/ 202 w 438"/>
                <a:gd name="T1" fmla="*/ 215 h 468"/>
                <a:gd name="T2" fmla="*/ 301 w 438"/>
                <a:gd name="T3" fmla="*/ 0 h 468"/>
                <a:gd name="T4" fmla="*/ 438 w 438"/>
                <a:gd name="T5" fmla="*/ 0 h 468"/>
                <a:gd name="T6" fmla="*/ 266 w 438"/>
                <a:gd name="T7" fmla="*/ 327 h 468"/>
                <a:gd name="T8" fmla="*/ 248 w 438"/>
                <a:gd name="T9" fmla="*/ 360 h 468"/>
                <a:gd name="T10" fmla="*/ 231 w 438"/>
                <a:gd name="T11" fmla="*/ 388 h 468"/>
                <a:gd name="T12" fmla="*/ 215 w 438"/>
                <a:gd name="T13" fmla="*/ 412 h 468"/>
                <a:gd name="T14" fmla="*/ 199 w 438"/>
                <a:gd name="T15" fmla="*/ 429 h 468"/>
                <a:gd name="T16" fmla="*/ 179 w 438"/>
                <a:gd name="T17" fmla="*/ 444 h 468"/>
                <a:gd name="T18" fmla="*/ 157 w 438"/>
                <a:gd name="T19" fmla="*/ 455 h 468"/>
                <a:gd name="T20" fmla="*/ 132 w 438"/>
                <a:gd name="T21" fmla="*/ 462 h 468"/>
                <a:gd name="T22" fmla="*/ 99 w 438"/>
                <a:gd name="T23" fmla="*/ 467 h 468"/>
                <a:gd name="T24" fmla="*/ 62 w 438"/>
                <a:gd name="T25" fmla="*/ 468 h 468"/>
                <a:gd name="T26" fmla="*/ 37 w 438"/>
                <a:gd name="T27" fmla="*/ 468 h 468"/>
                <a:gd name="T28" fmla="*/ 14 w 438"/>
                <a:gd name="T29" fmla="*/ 467 h 468"/>
                <a:gd name="T30" fmla="*/ 0 w 438"/>
                <a:gd name="T31" fmla="*/ 465 h 468"/>
                <a:gd name="T32" fmla="*/ 17 w 438"/>
                <a:gd name="T33" fmla="*/ 368 h 468"/>
                <a:gd name="T34" fmla="*/ 46 w 438"/>
                <a:gd name="T35" fmla="*/ 370 h 468"/>
                <a:gd name="T36" fmla="*/ 69 w 438"/>
                <a:gd name="T37" fmla="*/ 368 h 468"/>
                <a:gd name="T38" fmla="*/ 84 w 438"/>
                <a:gd name="T39" fmla="*/ 363 h 468"/>
                <a:gd name="T40" fmla="*/ 93 w 438"/>
                <a:gd name="T41" fmla="*/ 354 h 468"/>
                <a:gd name="T42" fmla="*/ 98 w 438"/>
                <a:gd name="T43" fmla="*/ 339 h 468"/>
                <a:gd name="T44" fmla="*/ 95 w 438"/>
                <a:gd name="T45" fmla="*/ 318 h 468"/>
                <a:gd name="T46" fmla="*/ 35 w 438"/>
                <a:gd name="T47" fmla="*/ 0 h 468"/>
                <a:gd name="T48" fmla="*/ 178 w 438"/>
                <a:gd name="T49" fmla="*/ 0 h 468"/>
                <a:gd name="T50" fmla="*/ 202 w 438"/>
                <a:gd name="T51" fmla="*/ 215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38" h="468">
                  <a:moveTo>
                    <a:pt x="202" y="215"/>
                  </a:moveTo>
                  <a:lnTo>
                    <a:pt x="301" y="0"/>
                  </a:lnTo>
                  <a:lnTo>
                    <a:pt x="438" y="0"/>
                  </a:lnTo>
                  <a:lnTo>
                    <a:pt x="266" y="327"/>
                  </a:lnTo>
                  <a:lnTo>
                    <a:pt x="248" y="360"/>
                  </a:lnTo>
                  <a:lnTo>
                    <a:pt x="231" y="388"/>
                  </a:lnTo>
                  <a:lnTo>
                    <a:pt x="215" y="412"/>
                  </a:lnTo>
                  <a:lnTo>
                    <a:pt x="199" y="429"/>
                  </a:lnTo>
                  <a:lnTo>
                    <a:pt x="179" y="444"/>
                  </a:lnTo>
                  <a:lnTo>
                    <a:pt x="157" y="455"/>
                  </a:lnTo>
                  <a:lnTo>
                    <a:pt x="132" y="462"/>
                  </a:lnTo>
                  <a:lnTo>
                    <a:pt x="99" y="467"/>
                  </a:lnTo>
                  <a:lnTo>
                    <a:pt x="62" y="468"/>
                  </a:lnTo>
                  <a:lnTo>
                    <a:pt x="37" y="468"/>
                  </a:lnTo>
                  <a:lnTo>
                    <a:pt x="14" y="467"/>
                  </a:lnTo>
                  <a:lnTo>
                    <a:pt x="0" y="465"/>
                  </a:lnTo>
                  <a:lnTo>
                    <a:pt x="17" y="368"/>
                  </a:lnTo>
                  <a:lnTo>
                    <a:pt x="46" y="370"/>
                  </a:lnTo>
                  <a:lnTo>
                    <a:pt x="69" y="368"/>
                  </a:lnTo>
                  <a:lnTo>
                    <a:pt x="84" y="363"/>
                  </a:lnTo>
                  <a:lnTo>
                    <a:pt x="93" y="354"/>
                  </a:lnTo>
                  <a:lnTo>
                    <a:pt x="98" y="339"/>
                  </a:lnTo>
                  <a:lnTo>
                    <a:pt x="95" y="318"/>
                  </a:lnTo>
                  <a:lnTo>
                    <a:pt x="35" y="0"/>
                  </a:lnTo>
                  <a:lnTo>
                    <a:pt x="178" y="0"/>
                  </a:lnTo>
                  <a:lnTo>
                    <a:pt x="202" y="2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gray">
            <a:xfrm>
              <a:off x="3376613" y="4776788"/>
              <a:ext cx="658813" cy="585788"/>
            </a:xfrm>
            <a:custGeom>
              <a:avLst/>
              <a:gdLst>
                <a:gd name="T0" fmla="*/ 153 w 415"/>
                <a:gd name="T1" fmla="*/ 146 h 369"/>
                <a:gd name="T2" fmla="*/ 159 w 415"/>
                <a:gd name="T3" fmla="*/ 125 h 369"/>
                <a:gd name="T4" fmla="*/ 171 w 415"/>
                <a:gd name="T5" fmla="*/ 108 h 369"/>
                <a:gd name="T6" fmla="*/ 186 w 415"/>
                <a:gd name="T7" fmla="*/ 95 h 369"/>
                <a:gd name="T8" fmla="*/ 207 w 415"/>
                <a:gd name="T9" fmla="*/ 88 h 369"/>
                <a:gd name="T10" fmla="*/ 229 w 415"/>
                <a:gd name="T11" fmla="*/ 85 h 369"/>
                <a:gd name="T12" fmla="*/ 248 w 415"/>
                <a:gd name="T13" fmla="*/ 88 h 369"/>
                <a:gd name="T14" fmla="*/ 263 w 415"/>
                <a:gd name="T15" fmla="*/ 96 h 369"/>
                <a:gd name="T16" fmla="*/ 275 w 415"/>
                <a:gd name="T17" fmla="*/ 110 h 369"/>
                <a:gd name="T18" fmla="*/ 281 w 415"/>
                <a:gd name="T19" fmla="*/ 126 h 369"/>
                <a:gd name="T20" fmla="*/ 281 w 415"/>
                <a:gd name="T21" fmla="*/ 146 h 369"/>
                <a:gd name="T22" fmla="*/ 153 w 415"/>
                <a:gd name="T23" fmla="*/ 146 h 369"/>
                <a:gd name="T24" fmla="*/ 411 w 415"/>
                <a:gd name="T25" fmla="*/ 215 h 369"/>
                <a:gd name="T26" fmla="*/ 415 w 415"/>
                <a:gd name="T27" fmla="*/ 175 h 369"/>
                <a:gd name="T28" fmla="*/ 413 w 415"/>
                <a:gd name="T29" fmla="*/ 138 h 369"/>
                <a:gd name="T30" fmla="*/ 406 w 415"/>
                <a:gd name="T31" fmla="*/ 104 h 369"/>
                <a:gd name="T32" fmla="*/ 393 w 415"/>
                <a:gd name="T33" fmla="*/ 74 h 369"/>
                <a:gd name="T34" fmla="*/ 373 w 415"/>
                <a:gd name="T35" fmla="*/ 49 h 369"/>
                <a:gd name="T36" fmla="*/ 348 w 415"/>
                <a:gd name="T37" fmla="*/ 28 h 369"/>
                <a:gd name="T38" fmla="*/ 317 w 415"/>
                <a:gd name="T39" fmla="*/ 13 h 369"/>
                <a:gd name="T40" fmla="*/ 281 w 415"/>
                <a:gd name="T41" fmla="*/ 3 h 369"/>
                <a:gd name="T42" fmla="*/ 240 w 415"/>
                <a:gd name="T43" fmla="*/ 0 h 369"/>
                <a:gd name="T44" fmla="*/ 198 w 415"/>
                <a:gd name="T45" fmla="*/ 3 h 369"/>
                <a:gd name="T46" fmla="*/ 158 w 415"/>
                <a:gd name="T47" fmla="*/ 13 h 369"/>
                <a:gd name="T48" fmla="*/ 121 w 415"/>
                <a:gd name="T49" fmla="*/ 30 h 369"/>
                <a:gd name="T50" fmla="*/ 86 w 415"/>
                <a:gd name="T51" fmla="*/ 50 h 369"/>
                <a:gd name="T52" fmla="*/ 58 w 415"/>
                <a:gd name="T53" fmla="*/ 79 h 369"/>
                <a:gd name="T54" fmla="*/ 34 w 415"/>
                <a:gd name="T55" fmla="*/ 110 h 369"/>
                <a:gd name="T56" fmla="*/ 15 w 415"/>
                <a:gd name="T57" fmla="*/ 147 h 369"/>
                <a:gd name="T58" fmla="*/ 5 w 415"/>
                <a:gd name="T59" fmla="*/ 187 h 369"/>
                <a:gd name="T60" fmla="*/ 0 w 415"/>
                <a:gd name="T61" fmla="*/ 224 h 369"/>
                <a:gd name="T62" fmla="*/ 5 w 415"/>
                <a:gd name="T63" fmla="*/ 257 h 369"/>
                <a:gd name="T64" fmla="*/ 14 w 415"/>
                <a:gd name="T65" fmla="*/ 287 h 369"/>
                <a:gd name="T66" fmla="*/ 28 w 415"/>
                <a:gd name="T67" fmla="*/ 311 h 369"/>
                <a:gd name="T68" fmla="*/ 49 w 415"/>
                <a:gd name="T69" fmla="*/ 331 h 369"/>
                <a:gd name="T70" fmla="*/ 75 w 415"/>
                <a:gd name="T71" fmla="*/ 348 h 369"/>
                <a:gd name="T72" fmla="*/ 104 w 415"/>
                <a:gd name="T73" fmla="*/ 358 h 369"/>
                <a:gd name="T74" fmla="*/ 137 w 415"/>
                <a:gd name="T75" fmla="*/ 366 h 369"/>
                <a:gd name="T76" fmla="*/ 174 w 415"/>
                <a:gd name="T77" fmla="*/ 369 h 369"/>
                <a:gd name="T78" fmla="*/ 205 w 415"/>
                <a:gd name="T79" fmla="*/ 367 h 369"/>
                <a:gd name="T80" fmla="*/ 238 w 415"/>
                <a:gd name="T81" fmla="*/ 363 h 369"/>
                <a:gd name="T82" fmla="*/ 269 w 415"/>
                <a:gd name="T83" fmla="*/ 355 h 369"/>
                <a:gd name="T84" fmla="*/ 299 w 415"/>
                <a:gd name="T85" fmla="*/ 343 h 369"/>
                <a:gd name="T86" fmla="*/ 327 w 415"/>
                <a:gd name="T87" fmla="*/ 327 h 369"/>
                <a:gd name="T88" fmla="*/ 353 w 415"/>
                <a:gd name="T89" fmla="*/ 308 h 369"/>
                <a:gd name="T90" fmla="*/ 375 w 415"/>
                <a:gd name="T91" fmla="*/ 282 h 369"/>
                <a:gd name="T92" fmla="*/ 391 w 415"/>
                <a:gd name="T93" fmla="*/ 253 h 369"/>
                <a:gd name="T94" fmla="*/ 257 w 415"/>
                <a:gd name="T95" fmla="*/ 253 h 369"/>
                <a:gd name="T96" fmla="*/ 246 w 415"/>
                <a:gd name="T97" fmla="*/ 266 h 369"/>
                <a:gd name="T98" fmla="*/ 231 w 415"/>
                <a:gd name="T99" fmla="*/ 275 h 369"/>
                <a:gd name="T100" fmla="*/ 214 w 415"/>
                <a:gd name="T101" fmla="*/ 281 h 369"/>
                <a:gd name="T102" fmla="*/ 198 w 415"/>
                <a:gd name="T103" fmla="*/ 284 h 369"/>
                <a:gd name="T104" fmla="*/ 177 w 415"/>
                <a:gd name="T105" fmla="*/ 279 h 369"/>
                <a:gd name="T106" fmla="*/ 159 w 415"/>
                <a:gd name="T107" fmla="*/ 270 h 369"/>
                <a:gd name="T108" fmla="*/ 147 w 415"/>
                <a:gd name="T109" fmla="*/ 257 h 369"/>
                <a:gd name="T110" fmla="*/ 140 w 415"/>
                <a:gd name="T111" fmla="*/ 238 h 369"/>
                <a:gd name="T112" fmla="*/ 140 w 415"/>
                <a:gd name="T113" fmla="*/ 215 h 369"/>
                <a:gd name="T114" fmla="*/ 411 w 415"/>
                <a:gd name="T115" fmla="*/ 215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5" h="369">
                  <a:moveTo>
                    <a:pt x="153" y="146"/>
                  </a:moveTo>
                  <a:lnTo>
                    <a:pt x="159" y="125"/>
                  </a:lnTo>
                  <a:lnTo>
                    <a:pt x="171" y="108"/>
                  </a:lnTo>
                  <a:lnTo>
                    <a:pt x="186" y="95"/>
                  </a:lnTo>
                  <a:lnTo>
                    <a:pt x="207" y="88"/>
                  </a:lnTo>
                  <a:lnTo>
                    <a:pt x="229" y="85"/>
                  </a:lnTo>
                  <a:lnTo>
                    <a:pt x="248" y="88"/>
                  </a:lnTo>
                  <a:lnTo>
                    <a:pt x="263" y="96"/>
                  </a:lnTo>
                  <a:lnTo>
                    <a:pt x="275" y="110"/>
                  </a:lnTo>
                  <a:lnTo>
                    <a:pt x="281" y="126"/>
                  </a:lnTo>
                  <a:lnTo>
                    <a:pt x="281" y="146"/>
                  </a:lnTo>
                  <a:lnTo>
                    <a:pt x="153" y="146"/>
                  </a:lnTo>
                  <a:close/>
                  <a:moveTo>
                    <a:pt x="411" y="215"/>
                  </a:moveTo>
                  <a:lnTo>
                    <a:pt x="415" y="175"/>
                  </a:lnTo>
                  <a:lnTo>
                    <a:pt x="413" y="138"/>
                  </a:lnTo>
                  <a:lnTo>
                    <a:pt x="406" y="104"/>
                  </a:lnTo>
                  <a:lnTo>
                    <a:pt x="393" y="74"/>
                  </a:lnTo>
                  <a:lnTo>
                    <a:pt x="373" y="49"/>
                  </a:lnTo>
                  <a:lnTo>
                    <a:pt x="348" y="28"/>
                  </a:lnTo>
                  <a:lnTo>
                    <a:pt x="317" y="13"/>
                  </a:lnTo>
                  <a:lnTo>
                    <a:pt x="281" y="3"/>
                  </a:lnTo>
                  <a:lnTo>
                    <a:pt x="240" y="0"/>
                  </a:lnTo>
                  <a:lnTo>
                    <a:pt x="198" y="3"/>
                  </a:lnTo>
                  <a:lnTo>
                    <a:pt x="158" y="13"/>
                  </a:lnTo>
                  <a:lnTo>
                    <a:pt x="121" y="30"/>
                  </a:lnTo>
                  <a:lnTo>
                    <a:pt x="86" y="50"/>
                  </a:lnTo>
                  <a:lnTo>
                    <a:pt x="58" y="79"/>
                  </a:lnTo>
                  <a:lnTo>
                    <a:pt x="34" y="110"/>
                  </a:lnTo>
                  <a:lnTo>
                    <a:pt x="15" y="147"/>
                  </a:lnTo>
                  <a:lnTo>
                    <a:pt x="5" y="187"/>
                  </a:lnTo>
                  <a:lnTo>
                    <a:pt x="0" y="224"/>
                  </a:lnTo>
                  <a:lnTo>
                    <a:pt x="5" y="257"/>
                  </a:lnTo>
                  <a:lnTo>
                    <a:pt x="14" y="287"/>
                  </a:lnTo>
                  <a:lnTo>
                    <a:pt x="28" y="311"/>
                  </a:lnTo>
                  <a:lnTo>
                    <a:pt x="49" y="331"/>
                  </a:lnTo>
                  <a:lnTo>
                    <a:pt x="75" y="348"/>
                  </a:lnTo>
                  <a:lnTo>
                    <a:pt x="104" y="358"/>
                  </a:lnTo>
                  <a:lnTo>
                    <a:pt x="137" y="366"/>
                  </a:lnTo>
                  <a:lnTo>
                    <a:pt x="174" y="369"/>
                  </a:lnTo>
                  <a:lnTo>
                    <a:pt x="205" y="367"/>
                  </a:lnTo>
                  <a:lnTo>
                    <a:pt x="238" y="363"/>
                  </a:lnTo>
                  <a:lnTo>
                    <a:pt x="269" y="355"/>
                  </a:lnTo>
                  <a:lnTo>
                    <a:pt x="299" y="343"/>
                  </a:lnTo>
                  <a:lnTo>
                    <a:pt x="327" y="327"/>
                  </a:lnTo>
                  <a:lnTo>
                    <a:pt x="353" y="308"/>
                  </a:lnTo>
                  <a:lnTo>
                    <a:pt x="375" y="282"/>
                  </a:lnTo>
                  <a:lnTo>
                    <a:pt x="391" y="253"/>
                  </a:lnTo>
                  <a:lnTo>
                    <a:pt x="257" y="253"/>
                  </a:lnTo>
                  <a:lnTo>
                    <a:pt x="246" y="266"/>
                  </a:lnTo>
                  <a:lnTo>
                    <a:pt x="231" y="275"/>
                  </a:lnTo>
                  <a:lnTo>
                    <a:pt x="214" y="281"/>
                  </a:lnTo>
                  <a:lnTo>
                    <a:pt x="198" y="284"/>
                  </a:lnTo>
                  <a:lnTo>
                    <a:pt x="177" y="279"/>
                  </a:lnTo>
                  <a:lnTo>
                    <a:pt x="159" y="270"/>
                  </a:lnTo>
                  <a:lnTo>
                    <a:pt x="147" y="257"/>
                  </a:lnTo>
                  <a:lnTo>
                    <a:pt x="140" y="238"/>
                  </a:lnTo>
                  <a:lnTo>
                    <a:pt x="140" y="215"/>
                  </a:lnTo>
                  <a:lnTo>
                    <a:pt x="411" y="2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gray">
            <a:xfrm>
              <a:off x="4056063" y="4618038"/>
              <a:ext cx="434975" cy="731838"/>
            </a:xfrm>
            <a:custGeom>
              <a:avLst/>
              <a:gdLst>
                <a:gd name="T0" fmla="*/ 210 w 274"/>
                <a:gd name="T1" fmla="*/ 458 h 461"/>
                <a:gd name="T2" fmla="*/ 159 w 274"/>
                <a:gd name="T3" fmla="*/ 461 h 461"/>
                <a:gd name="T4" fmla="*/ 116 w 274"/>
                <a:gd name="T5" fmla="*/ 461 h 461"/>
                <a:gd name="T6" fmla="*/ 84 w 274"/>
                <a:gd name="T7" fmla="*/ 460 h 461"/>
                <a:gd name="T8" fmla="*/ 58 w 274"/>
                <a:gd name="T9" fmla="*/ 454 h 461"/>
                <a:gd name="T10" fmla="*/ 39 w 274"/>
                <a:gd name="T11" fmla="*/ 446 h 461"/>
                <a:gd name="T12" fmla="*/ 27 w 274"/>
                <a:gd name="T13" fmla="*/ 434 h 461"/>
                <a:gd name="T14" fmla="*/ 20 w 274"/>
                <a:gd name="T15" fmla="*/ 417 h 461"/>
                <a:gd name="T16" fmla="*/ 18 w 274"/>
                <a:gd name="T17" fmla="*/ 396 h 461"/>
                <a:gd name="T18" fmla="*/ 20 w 274"/>
                <a:gd name="T19" fmla="*/ 369 h 461"/>
                <a:gd name="T20" fmla="*/ 24 w 274"/>
                <a:gd name="T21" fmla="*/ 336 h 461"/>
                <a:gd name="T22" fmla="*/ 51 w 274"/>
                <a:gd name="T23" fmla="*/ 189 h 461"/>
                <a:gd name="T24" fmla="*/ 0 w 274"/>
                <a:gd name="T25" fmla="*/ 189 h 461"/>
                <a:gd name="T26" fmla="*/ 15 w 274"/>
                <a:gd name="T27" fmla="*/ 109 h 461"/>
                <a:gd name="T28" fmla="*/ 67 w 274"/>
                <a:gd name="T29" fmla="*/ 109 h 461"/>
                <a:gd name="T30" fmla="*/ 87 w 274"/>
                <a:gd name="T31" fmla="*/ 0 h 461"/>
                <a:gd name="T32" fmla="*/ 226 w 274"/>
                <a:gd name="T33" fmla="*/ 0 h 461"/>
                <a:gd name="T34" fmla="*/ 207 w 274"/>
                <a:gd name="T35" fmla="*/ 109 h 461"/>
                <a:gd name="T36" fmla="*/ 274 w 274"/>
                <a:gd name="T37" fmla="*/ 109 h 461"/>
                <a:gd name="T38" fmla="*/ 260 w 274"/>
                <a:gd name="T39" fmla="*/ 189 h 461"/>
                <a:gd name="T40" fmla="*/ 192 w 274"/>
                <a:gd name="T41" fmla="*/ 189 h 461"/>
                <a:gd name="T42" fmla="*/ 170 w 274"/>
                <a:gd name="T43" fmla="*/ 317 h 461"/>
                <a:gd name="T44" fmla="*/ 167 w 274"/>
                <a:gd name="T45" fmla="*/ 333 h 461"/>
                <a:gd name="T46" fmla="*/ 168 w 274"/>
                <a:gd name="T47" fmla="*/ 345 h 461"/>
                <a:gd name="T48" fmla="*/ 174 w 274"/>
                <a:gd name="T49" fmla="*/ 354 h 461"/>
                <a:gd name="T50" fmla="*/ 186 w 274"/>
                <a:gd name="T51" fmla="*/ 359 h 461"/>
                <a:gd name="T52" fmla="*/ 205 w 274"/>
                <a:gd name="T53" fmla="*/ 360 h 461"/>
                <a:gd name="T54" fmla="*/ 228 w 274"/>
                <a:gd name="T55" fmla="*/ 360 h 461"/>
                <a:gd name="T56" fmla="*/ 210 w 274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4" h="461">
                  <a:moveTo>
                    <a:pt x="210" y="458"/>
                  </a:moveTo>
                  <a:lnTo>
                    <a:pt x="159" y="461"/>
                  </a:lnTo>
                  <a:lnTo>
                    <a:pt x="116" y="461"/>
                  </a:lnTo>
                  <a:lnTo>
                    <a:pt x="84" y="460"/>
                  </a:lnTo>
                  <a:lnTo>
                    <a:pt x="58" y="454"/>
                  </a:lnTo>
                  <a:lnTo>
                    <a:pt x="39" y="446"/>
                  </a:lnTo>
                  <a:lnTo>
                    <a:pt x="27" y="434"/>
                  </a:lnTo>
                  <a:lnTo>
                    <a:pt x="20" y="417"/>
                  </a:lnTo>
                  <a:lnTo>
                    <a:pt x="18" y="396"/>
                  </a:lnTo>
                  <a:lnTo>
                    <a:pt x="20" y="369"/>
                  </a:lnTo>
                  <a:lnTo>
                    <a:pt x="24" y="336"/>
                  </a:lnTo>
                  <a:lnTo>
                    <a:pt x="51" y="189"/>
                  </a:lnTo>
                  <a:lnTo>
                    <a:pt x="0" y="189"/>
                  </a:lnTo>
                  <a:lnTo>
                    <a:pt x="15" y="109"/>
                  </a:lnTo>
                  <a:lnTo>
                    <a:pt x="67" y="109"/>
                  </a:lnTo>
                  <a:lnTo>
                    <a:pt x="87" y="0"/>
                  </a:lnTo>
                  <a:lnTo>
                    <a:pt x="226" y="0"/>
                  </a:lnTo>
                  <a:lnTo>
                    <a:pt x="207" y="109"/>
                  </a:lnTo>
                  <a:lnTo>
                    <a:pt x="274" y="109"/>
                  </a:lnTo>
                  <a:lnTo>
                    <a:pt x="260" y="189"/>
                  </a:lnTo>
                  <a:lnTo>
                    <a:pt x="192" y="189"/>
                  </a:lnTo>
                  <a:lnTo>
                    <a:pt x="170" y="317"/>
                  </a:lnTo>
                  <a:lnTo>
                    <a:pt x="167" y="333"/>
                  </a:lnTo>
                  <a:lnTo>
                    <a:pt x="168" y="345"/>
                  </a:lnTo>
                  <a:lnTo>
                    <a:pt x="174" y="354"/>
                  </a:lnTo>
                  <a:lnTo>
                    <a:pt x="186" y="359"/>
                  </a:lnTo>
                  <a:lnTo>
                    <a:pt x="205" y="360"/>
                  </a:lnTo>
                  <a:lnTo>
                    <a:pt x="228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gray">
            <a:xfrm>
              <a:off x="985838" y="4564063"/>
              <a:ext cx="741363" cy="800100"/>
            </a:xfrm>
            <a:custGeom>
              <a:avLst/>
              <a:gdLst>
                <a:gd name="T0" fmla="*/ 314 w 467"/>
                <a:gd name="T1" fmla="*/ 137 h 504"/>
                <a:gd name="T2" fmla="*/ 299 w 467"/>
                <a:gd name="T3" fmla="*/ 119 h 504"/>
                <a:gd name="T4" fmla="*/ 259 w 467"/>
                <a:gd name="T5" fmla="*/ 110 h 504"/>
                <a:gd name="T6" fmla="*/ 219 w 467"/>
                <a:gd name="T7" fmla="*/ 117 h 504"/>
                <a:gd name="T8" fmla="*/ 203 w 467"/>
                <a:gd name="T9" fmla="*/ 138 h 504"/>
                <a:gd name="T10" fmla="*/ 210 w 467"/>
                <a:gd name="T11" fmla="*/ 159 h 504"/>
                <a:gd name="T12" fmla="*/ 235 w 467"/>
                <a:gd name="T13" fmla="*/ 174 h 504"/>
                <a:gd name="T14" fmla="*/ 275 w 467"/>
                <a:gd name="T15" fmla="*/ 184 h 504"/>
                <a:gd name="T16" fmla="*/ 320 w 467"/>
                <a:gd name="T17" fmla="*/ 196 h 504"/>
                <a:gd name="T18" fmla="*/ 368 w 467"/>
                <a:gd name="T19" fmla="*/ 213 h 504"/>
                <a:gd name="T20" fmla="*/ 408 w 467"/>
                <a:gd name="T21" fmla="*/ 233 h 504"/>
                <a:gd name="T22" fmla="*/ 437 w 467"/>
                <a:gd name="T23" fmla="*/ 266 h 504"/>
                <a:gd name="T24" fmla="*/ 451 w 467"/>
                <a:gd name="T25" fmla="*/ 311 h 504"/>
                <a:gd name="T26" fmla="*/ 439 w 467"/>
                <a:gd name="T27" fmla="*/ 375 h 504"/>
                <a:gd name="T28" fmla="*/ 402 w 467"/>
                <a:gd name="T29" fmla="*/ 431 h 504"/>
                <a:gd name="T30" fmla="*/ 345 w 467"/>
                <a:gd name="T31" fmla="*/ 473 h 504"/>
                <a:gd name="T32" fmla="*/ 274 w 467"/>
                <a:gd name="T33" fmla="*/ 497 h 504"/>
                <a:gd name="T34" fmla="*/ 189 w 467"/>
                <a:gd name="T35" fmla="*/ 504 h 504"/>
                <a:gd name="T36" fmla="*/ 112 w 467"/>
                <a:gd name="T37" fmla="*/ 495 h 504"/>
                <a:gd name="T38" fmla="*/ 54 w 467"/>
                <a:gd name="T39" fmla="*/ 467 h 504"/>
                <a:gd name="T40" fmla="*/ 17 w 467"/>
                <a:gd name="T41" fmla="*/ 424 h 504"/>
                <a:gd name="T42" fmla="*/ 0 w 467"/>
                <a:gd name="T43" fmla="*/ 372 h 504"/>
                <a:gd name="T44" fmla="*/ 155 w 467"/>
                <a:gd name="T45" fmla="*/ 343 h 504"/>
                <a:gd name="T46" fmla="*/ 164 w 467"/>
                <a:gd name="T47" fmla="*/ 373 h 504"/>
                <a:gd name="T48" fmla="*/ 188 w 467"/>
                <a:gd name="T49" fmla="*/ 390 h 504"/>
                <a:gd name="T50" fmla="*/ 217 w 467"/>
                <a:gd name="T51" fmla="*/ 394 h 504"/>
                <a:gd name="T52" fmla="*/ 259 w 467"/>
                <a:gd name="T53" fmla="*/ 388 h 504"/>
                <a:gd name="T54" fmla="*/ 286 w 467"/>
                <a:gd name="T55" fmla="*/ 372 h 504"/>
                <a:gd name="T56" fmla="*/ 290 w 467"/>
                <a:gd name="T57" fmla="*/ 348 h 504"/>
                <a:gd name="T58" fmla="*/ 272 w 467"/>
                <a:gd name="T59" fmla="*/ 330 h 504"/>
                <a:gd name="T60" fmla="*/ 240 w 467"/>
                <a:gd name="T61" fmla="*/ 318 h 504"/>
                <a:gd name="T62" fmla="*/ 197 w 467"/>
                <a:gd name="T63" fmla="*/ 306 h 504"/>
                <a:gd name="T64" fmla="*/ 149 w 467"/>
                <a:gd name="T65" fmla="*/ 294 h 504"/>
                <a:gd name="T66" fmla="*/ 104 w 467"/>
                <a:gd name="T67" fmla="*/ 275 h 504"/>
                <a:gd name="T68" fmla="*/ 69 w 467"/>
                <a:gd name="T69" fmla="*/ 248 h 504"/>
                <a:gd name="T70" fmla="*/ 48 w 467"/>
                <a:gd name="T71" fmla="*/ 208 h 504"/>
                <a:gd name="T72" fmla="*/ 46 w 467"/>
                <a:gd name="T73" fmla="*/ 153 h 504"/>
                <a:gd name="T74" fmla="*/ 70 w 467"/>
                <a:gd name="T75" fmla="*/ 94 h 504"/>
                <a:gd name="T76" fmla="*/ 113 w 467"/>
                <a:gd name="T77" fmla="*/ 48 h 504"/>
                <a:gd name="T78" fmla="*/ 174 w 467"/>
                <a:gd name="T79" fmla="*/ 18 h 504"/>
                <a:gd name="T80" fmla="*/ 246 w 467"/>
                <a:gd name="T81" fmla="*/ 1 h 504"/>
                <a:gd name="T82" fmla="*/ 327 w 467"/>
                <a:gd name="T83" fmla="*/ 3 h 504"/>
                <a:gd name="T84" fmla="*/ 394 w 467"/>
                <a:gd name="T85" fmla="*/ 21 h 504"/>
                <a:gd name="T86" fmla="*/ 439 w 467"/>
                <a:gd name="T87" fmla="*/ 54 h 504"/>
                <a:gd name="T88" fmla="*/ 463 w 467"/>
                <a:gd name="T89" fmla="*/ 100 h 504"/>
                <a:gd name="T90" fmla="*/ 467 w 467"/>
                <a:gd name="T91" fmla="*/ 152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7" h="504">
                  <a:moveTo>
                    <a:pt x="316" y="152"/>
                  </a:moveTo>
                  <a:lnTo>
                    <a:pt x="314" y="137"/>
                  </a:lnTo>
                  <a:lnTo>
                    <a:pt x="308" y="126"/>
                  </a:lnTo>
                  <a:lnTo>
                    <a:pt x="299" y="119"/>
                  </a:lnTo>
                  <a:lnTo>
                    <a:pt x="281" y="113"/>
                  </a:lnTo>
                  <a:lnTo>
                    <a:pt x="259" y="110"/>
                  </a:lnTo>
                  <a:lnTo>
                    <a:pt x="235" y="113"/>
                  </a:lnTo>
                  <a:lnTo>
                    <a:pt x="219" y="117"/>
                  </a:lnTo>
                  <a:lnTo>
                    <a:pt x="209" y="126"/>
                  </a:lnTo>
                  <a:lnTo>
                    <a:pt x="203" y="138"/>
                  </a:lnTo>
                  <a:lnTo>
                    <a:pt x="204" y="149"/>
                  </a:lnTo>
                  <a:lnTo>
                    <a:pt x="210" y="159"/>
                  </a:lnTo>
                  <a:lnTo>
                    <a:pt x="220" y="167"/>
                  </a:lnTo>
                  <a:lnTo>
                    <a:pt x="235" y="174"/>
                  </a:lnTo>
                  <a:lnTo>
                    <a:pt x="255" y="180"/>
                  </a:lnTo>
                  <a:lnTo>
                    <a:pt x="275" y="184"/>
                  </a:lnTo>
                  <a:lnTo>
                    <a:pt x="298" y="190"/>
                  </a:lnTo>
                  <a:lnTo>
                    <a:pt x="320" y="196"/>
                  </a:lnTo>
                  <a:lnTo>
                    <a:pt x="344" y="204"/>
                  </a:lnTo>
                  <a:lnTo>
                    <a:pt x="368" y="213"/>
                  </a:lnTo>
                  <a:lnTo>
                    <a:pt x="388" y="222"/>
                  </a:lnTo>
                  <a:lnTo>
                    <a:pt x="408" y="233"/>
                  </a:lnTo>
                  <a:lnTo>
                    <a:pt x="426" y="248"/>
                  </a:lnTo>
                  <a:lnTo>
                    <a:pt x="437" y="266"/>
                  </a:lnTo>
                  <a:lnTo>
                    <a:pt x="446" y="287"/>
                  </a:lnTo>
                  <a:lnTo>
                    <a:pt x="451" y="311"/>
                  </a:lnTo>
                  <a:lnTo>
                    <a:pt x="448" y="339"/>
                  </a:lnTo>
                  <a:lnTo>
                    <a:pt x="439" y="375"/>
                  </a:lnTo>
                  <a:lnTo>
                    <a:pt x="423" y="406"/>
                  </a:lnTo>
                  <a:lnTo>
                    <a:pt x="402" y="431"/>
                  </a:lnTo>
                  <a:lnTo>
                    <a:pt x="376" y="453"/>
                  </a:lnTo>
                  <a:lnTo>
                    <a:pt x="345" y="473"/>
                  </a:lnTo>
                  <a:lnTo>
                    <a:pt x="311" y="486"/>
                  </a:lnTo>
                  <a:lnTo>
                    <a:pt x="274" y="497"/>
                  </a:lnTo>
                  <a:lnTo>
                    <a:pt x="232" y="503"/>
                  </a:lnTo>
                  <a:lnTo>
                    <a:pt x="189" y="504"/>
                  </a:lnTo>
                  <a:lnTo>
                    <a:pt x="149" y="503"/>
                  </a:lnTo>
                  <a:lnTo>
                    <a:pt x="112" y="495"/>
                  </a:lnTo>
                  <a:lnTo>
                    <a:pt x="81" y="482"/>
                  </a:lnTo>
                  <a:lnTo>
                    <a:pt x="54" y="467"/>
                  </a:lnTo>
                  <a:lnTo>
                    <a:pt x="32" y="446"/>
                  </a:lnTo>
                  <a:lnTo>
                    <a:pt x="17" y="424"/>
                  </a:lnTo>
                  <a:lnTo>
                    <a:pt x="5" y="400"/>
                  </a:lnTo>
                  <a:lnTo>
                    <a:pt x="0" y="372"/>
                  </a:lnTo>
                  <a:lnTo>
                    <a:pt x="2" y="343"/>
                  </a:lnTo>
                  <a:lnTo>
                    <a:pt x="155" y="343"/>
                  </a:lnTo>
                  <a:lnTo>
                    <a:pt x="158" y="360"/>
                  </a:lnTo>
                  <a:lnTo>
                    <a:pt x="164" y="373"/>
                  </a:lnTo>
                  <a:lnTo>
                    <a:pt x="174" y="382"/>
                  </a:lnTo>
                  <a:lnTo>
                    <a:pt x="188" y="390"/>
                  </a:lnTo>
                  <a:lnTo>
                    <a:pt x="203" y="393"/>
                  </a:lnTo>
                  <a:lnTo>
                    <a:pt x="217" y="394"/>
                  </a:lnTo>
                  <a:lnTo>
                    <a:pt x="240" y="393"/>
                  </a:lnTo>
                  <a:lnTo>
                    <a:pt x="259" y="388"/>
                  </a:lnTo>
                  <a:lnTo>
                    <a:pt x="275" y="381"/>
                  </a:lnTo>
                  <a:lnTo>
                    <a:pt x="286" y="372"/>
                  </a:lnTo>
                  <a:lnTo>
                    <a:pt x="290" y="358"/>
                  </a:lnTo>
                  <a:lnTo>
                    <a:pt x="290" y="348"/>
                  </a:lnTo>
                  <a:lnTo>
                    <a:pt x="284" y="338"/>
                  </a:lnTo>
                  <a:lnTo>
                    <a:pt x="272" y="330"/>
                  </a:lnTo>
                  <a:lnTo>
                    <a:pt x="258" y="323"/>
                  </a:lnTo>
                  <a:lnTo>
                    <a:pt x="240" y="318"/>
                  </a:lnTo>
                  <a:lnTo>
                    <a:pt x="219" y="312"/>
                  </a:lnTo>
                  <a:lnTo>
                    <a:pt x="197" y="306"/>
                  </a:lnTo>
                  <a:lnTo>
                    <a:pt x="173" y="300"/>
                  </a:lnTo>
                  <a:lnTo>
                    <a:pt x="149" y="294"/>
                  </a:lnTo>
                  <a:lnTo>
                    <a:pt x="127" y="285"/>
                  </a:lnTo>
                  <a:lnTo>
                    <a:pt x="104" y="275"/>
                  </a:lnTo>
                  <a:lnTo>
                    <a:pt x="85" y="263"/>
                  </a:lnTo>
                  <a:lnTo>
                    <a:pt x="69" y="248"/>
                  </a:lnTo>
                  <a:lnTo>
                    <a:pt x="55" y="230"/>
                  </a:lnTo>
                  <a:lnTo>
                    <a:pt x="48" y="208"/>
                  </a:lnTo>
                  <a:lnTo>
                    <a:pt x="44" y="183"/>
                  </a:lnTo>
                  <a:lnTo>
                    <a:pt x="46" y="153"/>
                  </a:lnTo>
                  <a:lnTo>
                    <a:pt x="55" y="122"/>
                  </a:lnTo>
                  <a:lnTo>
                    <a:pt x="70" y="94"/>
                  </a:lnTo>
                  <a:lnTo>
                    <a:pt x="90" y="68"/>
                  </a:lnTo>
                  <a:lnTo>
                    <a:pt x="113" y="48"/>
                  </a:lnTo>
                  <a:lnTo>
                    <a:pt x="142" y="31"/>
                  </a:lnTo>
                  <a:lnTo>
                    <a:pt x="174" y="18"/>
                  </a:lnTo>
                  <a:lnTo>
                    <a:pt x="209" y="7"/>
                  </a:lnTo>
                  <a:lnTo>
                    <a:pt x="246" y="1"/>
                  </a:lnTo>
                  <a:lnTo>
                    <a:pt x="286" y="0"/>
                  </a:lnTo>
                  <a:lnTo>
                    <a:pt x="327" y="3"/>
                  </a:lnTo>
                  <a:lnTo>
                    <a:pt x="365" y="10"/>
                  </a:lnTo>
                  <a:lnTo>
                    <a:pt x="394" y="21"/>
                  </a:lnTo>
                  <a:lnTo>
                    <a:pt x="420" y="36"/>
                  </a:lnTo>
                  <a:lnTo>
                    <a:pt x="439" y="54"/>
                  </a:lnTo>
                  <a:lnTo>
                    <a:pt x="452" y="76"/>
                  </a:lnTo>
                  <a:lnTo>
                    <a:pt x="463" y="100"/>
                  </a:lnTo>
                  <a:lnTo>
                    <a:pt x="467" y="125"/>
                  </a:lnTo>
                  <a:lnTo>
                    <a:pt x="467" y="152"/>
                  </a:lnTo>
                  <a:lnTo>
                    <a:pt x="316" y="15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Freeform 11"/>
            <p:cNvSpPr>
              <a:spLocks noEditPoints="1"/>
            </p:cNvSpPr>
            <p:nvPr/>
          </p:nvSpPr>
          <p:spPr bwMode="gray">
            <a:xfrm>
              <a:off x="1739901" y="4776788"/>
              <a:ext cx="655638" cy="585788"/>
            </a:xfrm>
            <a:custGeom>
              <a:avLst/>
              <a:gdLst>
                <a:gd name="T0" fmla="*/ 224 w 413"/>
                <a:gd name="T1" fmla="*/ 93 h 369"/>
                <a:gd name="T2" fmla="*/ 240 w 413"/>
                <a:gd name="T3" fmla="*/ 96 h 369"/>
                <a:gd name="T4" fmla="*/ 254 w 413"/>
                <a:gd name="T5" fmla="*/ 104 h 369"/>
                <a:gd name="T6" fmla="*/ 264 w 413"/>
                <a:gd name="T7" fmla="*/ 117 h 369"/>
                <a:gd name="T8" fmla="*/ 269 w 413"/>
                <a:gd name="T9" fmla="*/ 135 h 369"/>
                <a:gd name="T10" fmla="*/ 270 w 413"/>
                <a:gd name="T11" fmla="*/ 156 h 369"/>
                <a:gd name="T12" fmla="*/ 269 w 413"/>
                <a:gd name="T13" fmla="*/ 181 h 369"/>
                <a:gd name="T14" fmla="*/ 261 w 413"/>
                <a:gd name="T15" fmla="*/ 211 h 369"/>
                <a:gd name="T16" fmla="*/ 251 w 413"/>
                <a:gd name="T17" fmla="*/ 235 h 369"/>
                <a:gd name="T18" fmla="*/ 239 w 413"/>
                <a:gd name="T19" fmla="*/ 253 h 369"/>
                <a:gd name="T20" fmla="*/ 226 w 413"/>
                <a:gd name="T21" fmla="*/ 264 h 369"/>
                <a:gd name="T22" fmla="*/ 209 w 413"/>
                <a:gd name="T23" fmla="*/ 272 h 369"/>
                <a:gd name="T24" fmla="*/ 191 w 413"/>
                <a:gd name="T25" fmla="*/ 275 h 369"/>
                <a:gd name="T26" fmla="*/ 174 w 413"/>
                <a:gd name="T27" fmla="*/ 272 h 369"/>
                <a:gd name="T28" fmla="*/ 160 w 413"/>
                <a:gd name="T29" fmla="*/ 264 h 369"/>
                <a:gd name="T30" fmla="*/ 151 w 413"/>
                <a:gd name="T31" fmla="*/ 253 h 369"/>
                <a:gd name="T32" fmla="*/ 145 w 413"/>
                <a:gd name="T33" fmla="*/ 235 h 369"/>
                <a:gd name="T34" fmla="*/ 144 w 413"/>
                <a:gd name="T35" fmla="*/ 211 h 369"/>
                <a:gd name="T36" fmla="*/ 147 w 413"/>
                <a:gd name="T37" fmla="*/ 181 h 369"/>
                <a:gd name="T38" fmla="*/ 150 w 413"/>
                <a:gd name="T39" fmla="*/ 163 h 369"/>
                <a:gd name="T40" fmla="*/ 157 w 413"/>
                <a:gd name="T41" fmla="*/ 147 h 369"/>
                <a:gd name="T42" fmla="*/ 165 w 413"/>
                <a:gd name="T43" fmla="*/ 131 h 369"/>
                <a:gd name="T44" fmla="*/ 175 w 413"/>
                <a:gd name="T45" fmla="*/ 116 h 369"/>
                <a:gd name="T46" fmla="*/ 188 w 413"/>
                <a:gd name="T47" fmla="*/ 104 h 369"/>
                <a:gd name="T48" fmla="*/ 205 w 413"/>
                <a:gd name="T49" fmla="*/ 96 h 369"/>
                <a:gd name="T50" fmla="*/ 224 w 413"/>
                <a:gd name="T51" fmla="*/ 93 h 369"/>
                <a:gd name="T52" fmla="*/ 4 w 413"/>
                <a:gd name="T53" fmla="*/ 189 h 369"/>
                <a:gd name="T54" fmla="*/ 0 w 413"/>
                <a:gd name="T55" fmla="*/ 226 h 369"/>
                <a:gd name="T56" fmla="*/ 4 w 413"/>
                <a:gd name="T57" fmla="*/ 259 h 369"/>
                <a:gd name="T58" fmla="*/ 13 w 413"/>
                <a:gd name="T59" fmla="*/ 287 h 369"/>
                <a:gd name="T60" fmla="*/ 28 w 413"/>
                <a:gd name="T61" fmla="*/ 312 h 369"/>
                <a:gd name="T62" fmla="*/ 49 w 413"/>
                <a:gd name="T63" fmla="*/ 331 h 369"/>
                <a:gd name="T64" fmla="*/ 74 w 413"/>
                <a:gd name="T65" fmla="*/ 348 h 369"/>
                <a:gd name="T66" fmla="*/ 104 w 413"/>
                <a:gd name="T67" fmla="*/ 360 h 369"/>
                <a:gd name="T68" fmla="*/ 138 w 413"/>
                <a:gd name="T69" fmla="*/ 366 h 369"/>
                <a:gd name="T70" fmla="*/ 174 w 413"/>
                <a:gd name="T71" fmla="*/ 369 h 369"/>
                <a:gd name="T72" fmla="*/ 211 w 413"/>
                <a:gd name="T73" fmla="*/ 366 h 369"/>
                <a:gd name="T74" fmla="*/ 246 w 413"/>
                <a:gd name="T75" fmla="*/ 360 h 369"/>
                <a:gd name="T76" fmla="*/ 281 w 413"/>
                <a:gd name="T77" fmla="*/ 348 h 369"/>
                <a:gd name="T78" fmla="*/ 312 w 413"/>
                <a:gd name="T79" fmla="*/ 331 h 369"/>
                <a:gd name="T80" fmla="*/ 340 w 413"/>
                <a:gd name="T81" fmla="*/ 311 h 369"/>
                <a:gd name="T82" fmla="*/ 364 w 413"/>
                <a:gd name="T83" fmla="*/ 285 h 369"/>
                <a:gd name="T84" fmla="*/ 385 w 413"/>
                <a:gd name="T85" fmla="*/ 256 h 369"/>
                <a:gd name="T86" fmla="*/ 399 w 413"/>
                <a:gd name="T87" fmla="*/ 221 h 369"/>
                <a:gd name="T88" fmla="*/ 410 w 413"/>
                <a:gd name="T89" fmla="*/ 181 h 369"/>
                <a:gd name="T90" fmla="*/ 413 w 413"/>
                <a:gd name="T91" fmla="*/ 146 h 369"/>
                <a:gd name="T92" fmla="*/ 410 w 413"/>
                <a:gd name="T93" fmla="*/ 114 h 369"/>
                <a:gd name="T94" fmla="*/ 402 w 413"/>
                <a:gd name="T95" fmla="*/ 86 h 369"/>
                <a:gd name="T96" fmla="*/ 388 w 413"/>
                <a:gd name="T97" fmla="*/ 61 h 369"/>
                <a:gd name="T98" fmla="*/ 368 w 413"/>
                <a:gd name="T99" fmla="*/ 40 h 369"/>
                <a:gd name="T100" fmla="*/ 343 w 413"/>
                <a:gd name="T101" fmla="*/ 22 h 369"/>
                <a:gd name="T102" fmla="*/ 313 w 413"/>
                <a:gd name="T103" fmla="*/ 10 h 369"/>
                <a:gd name="T104" fmla="*/ 279 w 413"/>
                <a:gd name="T105" fmla="*/ 3 h 369"/>
                <a:gd name="T106" fmla="*/ 239 w 413"/>
                <a:gd name="T107" fmla="*/ 0 h 369"/>
                <a:gd name="T108" fmla="*/ 196 w 413"/>
                <a:gd name="T109" fmla="*/ 3 h 369"/>
                <a:gd name="T110" fmla="*/ 154 w 413"/>
                <a:gd name="T111" fmla="*/ 12 h 369"/>
                <a:gd name="T112" fmla="*/ 117 w 413"/>
                <a:gd name="T113" fmla="*/ 28 h 369"/>
                <a:gd name="T114" fmla="*/ 84 w 413"/>
                <a:gd name="T115" fmla="*/ 49 h 369"/>
                <a:gd name="T116" fmla="*/ 56 w 413"/>
                <a:gd name="T117" fmla="*/ 76 h 369"/>
                <a:gd name="T118" fmla="*/ 32 w 413"/>
                <a:gd name="T119" fmla="*/ 108 h 369"/>
                <a:gd name="T120" fmla="*/ 14 w 413"/>
                <a:gd name="T121" fmla="*/ 146 h 369"/>
                <a:gd name="T122" fmla="*/ 4 w 413"/>
                <a:gd name="T123" fmla="*/ 189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3" h="369">
                  <a:moveTo>
                    <a:pt x="224" y="93"/>
                  </a:moveTo>
                  <a:lnTo>
                    <a:pt x="240" y="96"/>
                  </a:lnTo>
                  <a:lnTo>
                    <a:pt x="254" y="104"/>
                  </a:lnTo>
                  <a:lnTo>
                    <a:pt x="264" y="117"/>
                  </a:lnTo>
                  <a:lnTo>
                    <a:pt x="269" y="135"/>
                  </a:lnTo>
                  <a:lnTo>
                    <a:pt x="270" y="156"/>
                  </a:lnTo>
                  <a:lnTo>
                    <a:pt x="269" y="181"/>
                  </a:lnTo>
                  <a:lnTo>
                    <a:pt x="261" y="211"/>
                  </a:lnTo>
                  <a:lnTo>
                    <a:pt x="251" y="235"/>
                  </a:lnTo>
                  <a:lnTo>
                    <a:pt x="239" y="253"/>
                  </a:lnTo>
                  <a:lnTo>
                    <a:pt x="226" y="264"/>
                  </a:lnTo>
                  <a:lnTo>
                    <a:pt x="209" y="272"/>
                  </a:lnTo>
                  <a:lnTo>
                    <a:pt x="191" y="275"/>
                  </a:lnTo>
                  <a:lnTo>
                    <a:pt x="174" y="272"/>
                  </a:lnTo>
                  <a:lnTo>
                    <a:pt x="160" y="264"/>
                  </a:lnTo>
                  <a:lnTo>
                    <a:pt x="151" y="253"/>
                  </a:lnTo>
                  <a:lnTo>
                    <a:pt x="145" y="235"/>
                  </a:lnTo>
                  <a:lnTo>
                    <a:pt x="144" y="211"/>
                  </a:lnTo>
                  <a:lnTo>
                    <a:pt x="147" y="181"/>
                  </a:lnTo>
                  <a:lnTo>
                    <a:pt x="150" y="163"/>
                  </a:lnTo>
                  <a:lnTo>
                    <a:pt x="157" y="147"/>
                  </a:lnTo>
                  <a:lnTo>
                    <a:pt x="165" y="131"/>
                  </a:lnTo>
                  <a:lnTo>
                    <a:pt x="175" y="116"/>
                  </a:lnTo>
                  <a:lnTo>
                    <a:pt x="188" y="104"/>
                  </a:lnTo>
                  <a:lnTo>
                    <a:pt x="205" y="96"/>
                  </a:lnTo>
                  <a:lnTo>
                    <a:pt x="224" y="93"/>
                  </a:lnTo>
                  <a:close/>
                  <a:moveTo>
                    <a:pt x="4" y="189"/>
                  </a:moveTo>
                  <a:lnTo>
                    <a:pt x="0" y="226"/>
                  </a:lnTo>
                  <a:lnTo>
                    <a:pt x="4" y="259"/>
                  </a:lnTo>
                  <a:lnTo>
                    <a:pt x="13" y="287"/>
                  </a:lnTo>
                  <a:lnTo>
                    <a:pt x="28" y="312"/>
                  </a:lnTo>
                  <a:lnTo>
                    <a:pt x="49" y="331"/>
                  </a:lnTo>
                  <a:lnTo>
                    <a:pt x="74" y="348"/>
                  </a:lnTo>
                  <a:lnTo>
                    <a:pt x="104" y="360"/>
                  </a:lnTo>
                  <a:lnTo>
                    <a:pt x="138" y="366"/>
                  </a:lnTo>
                  <a:lnTo>
                    <a:pt x="174" y="369"/>
                  </a:lnTo>
                  <a:lnTo>
                    <a:pt x="211" y="366"/>
                  </a:lnTo>
                  <a:lnTo>
                    <a:pt x="246" y="360"/>
                  </a:lnTo>
                  <a:lnTo>
                    <a:pt x="281" y="348"/>
                  </a:lnTo>
                  <a:lnTo>
                    <a:pt x="312" y="331"/>
                  </a:lnTo>
                  <a:lnTo>
                    <a:pt x="340" y="311"/>
                  </a:lnTo>
                  <a:lnTo>
                    <a:pt x="364" y="285"/>
                  </a:lnTo>
                  <a:lnTo>
                    <a:pt x="385" y="256"/>
                  </a:lnTo>
                  <a:lnTo>
                    <a:pt x="399" y="221"/>
                  </a:lnTo>
                  <a:lnTo>
                    <a:pt x="410" y="181"/>
                  </a:lnTo>
                  <a:lnTo>
                    <a:pt x="413" y="146"/>
                  </a:lnTo>
                  <a:lnTo>
                    <a:pt x="410" y="114"/>
                  </a:lnTo>
                  <a:lnTo>
                    <a:pt x="402" y="86"/>
                  </a:lnTo>
                  <a:lnTo>
                    <a:pt x="388" y="61"/>
                  </a:lnTo>
                  <a:lnTo>
                    <a:pt x="368" y="40"/>
                  </a:lnTo>
                  <a:lnTo>
                    <a:pt x="343" y="22"/>
                  </a:lnTo>
                  <a:lnTo>
                    <a:pt x="313" y="10"/>
                  </a:lnTo>
                  <a:lnTo>
                    <a:pt x="279" y="3"/>
                  </a:lnTo>
                  <a:lnTo>
                    <a:pt x="239" y="0"/>
                  </a:lnTo>
                  <a:lnTo>
                    <a:pt x="196" y="3"/>
                  </a:lnTo>
                  <a:lnTo>
                    <a:pt x="154" y="12"/>
                  </a:lnTo>
                  <a:lnTo>
                    <a:pt x="117" y="28"/>
                  </a:lnTo>
                  <a:lnTo>
                    <a:pt x="84" y="49"/>
                  </a:lnTo>
                  <a:lnTo>
                    <a:pt x="56" y="76"/>
                  </a:lnTo>
                  <a:lnTo>
                    <a:pt x="32" y="108"/>
                  </a:lnTo>
                  <a:lnTo>
                    <a:pt x="14" y="146"/>
                  </a:lnTo>
                  <a:lnTo>
                    <a:pt x="4" y="1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gray">
            <a:xfrm>
              <a:off x="2425701" y="4776788"/>
              <a:ext cx="649288" cy="585788"/>
            </a:xfrm>
            <a:custGeom>
              <a:avLst/>
              <a:gdLst>
                <a:gd name="T0" fmla="*/ 266 w 409"/>
                <a:gd name="T1" fmla="*/ 143 h 369"/>
                <a:gd name="T2" fmla="*/ 266 w 409"/>
                <a:gd name="T3" fmla="*/ 129 h 369"/>
                <a:gd name="T4" fmla="*/ 263 w 409"/>
                <a:gd name="T5" fmla="*/ 117 h 369"/>
                <a:gd name="T6" fmla="*/ 257 w 409"/>
                <a:gd name="T7" fmla="*/ 107 h 369"/>
                <a:gd name="T8" fmla="*/ 248 w 409"/>
                <a:gd name="T9" fmla="*/ 99 h 369"/>
                <a:gd name="T10" fmla="*/ 237 w 409"/>
                <a:gd name="T11" fmla="*/ 95 h 369"/>
                <a:gd name="T12" fmla="*/ 223 w 409"/>
                <a:gd name="T13" fmla="*/ 93 h 369"/>
                <a:gd name="T14" fmla="*/ 202 w 409"/>
                <a:gd name="T15" fmla="*/ 96 h 369"/>
                <a:gd name="T16" fmla="*/ 186 w 409"/>
                <a:gd name="T17" fmla="*/ 105 h 369"/>
                <a:gd name="T18" fmla="*/ 173 w 409"/>
                <a:gd name="T19" fmla="*/ 117 h 369"/>
                <a:gd name="T20" fmla="*/ 162 w 409"/>
                <a:gd name="T21" fmla="*/ 134 h 369"/>
                <a:gd name="T22" fmla="*/ 153 w 409"/>
                <a:gd name="T23" fmla="*/ 151 h 369"/>
                <a:gd name="T24" fmla="*/ 149 w 409"/>
                <a:gd name="T25" fmla="*/ 169 h 369"/>
                <a:gd name="T26" fmla="*/ 144 w 409"/>
                <a:gd name="T27" fmla="*/ 189 h 369"/>
                <a:gd name="T28" fmla="*/ 141 w 409"/>
                <a:gd name="T29" fmla="*/ 212 h 369"/>
                <a:gd name="T30" fmla="*/ 143 w 409"/>
                <a:gd name="T31" fmla="*/ 233 h 369"/>
                <a:gd name="T32" fmla="*/ 149 w 409"/>
                <a:gd name="T33" fmla="*/ 251 h 369"/>
                <a:gd name="T34" fmla="*/ 158 w 409"/>
                <a:gd name="T35" fmla="*/ 263 h 369"/>
                <a:gd name="T36" fmla="*/ 173 w 409"/>
                <a:gd name="T37" fmla="*/ 272 h 369"/>
                <a:gd name="T38" fmla="*/ 190 w 409"/>
                <a:gd name="T39" fmla="*/ 275 h 369"/>
                <a:gd name="T40" fmla="*/ 210 w 409"/>
                <a:gd name="T41" fmla="*/ 272 h 369"/>
                <a:gd name="T42" fmla="*/ 226 w 409"/>
                <a:gd name="T43" fmla="*/ 264 h 369"/>
                <a:gd name="T44" fmla="*/ 240 w 409"/>
                <a:gd name="T45" fmla="*/ 253 h 369"/>
                <a:gd name="T46" fmla="*/ 248 w 409"/>
                <a:gd name="T47" fmla="*/ 239 h 369"/>
                <a:gd name="T48" fmla="*/ 254 w 409"/>
                <a:gd name="T49" fmla="*/ 223 h 369"/>
                <a:gd name="T50" fmla="*/ 397 w 409"/>
                <a:gd name="T51" fmla="*/ 223 h 369"/>
                <a:gd name="T52" fmla="*/ 385 w 409"/>
                <a:gd name="T53" fmla="*/ 256 h 369"/>
                <a:gd name="T54" fmla="*/ 367 w 409"/>
                <a:gd name="T55" fmla="*/ 284 h 369"/>
                <a:gd name="T56" fmla="*/ 348 w 409"/>
                <a:gd name="T57" fmla="*/ 308 h 369"/>
                <a:gd name="T58" fmla="*/ 324 w 409"/>
                <a:gd name="T59" fmla="*/ 327 h 369"/>
                <a:gd name="T60" fmla="*/ 297 w 409"/>
                <a:gd name="T61" fmla="*/ 343 h 369"/>
                <a:gd name="T62" fmla="*/ 268 w 409"/>
                <a:gd name="T63" fmla="*/ 354 h 369"/>
                <a:gd name="T64" fmla="*/ 238 w 409"/>
                <a:gd name="T65" fmla="*/ 363 h 369"/>
                <a:gd name="T66" fmla="*/ 207 w 409"/>
                <a:gd name="T67" fmla="*/ 367 h 369"/>
                <a:gd name="T68" fmla="*/ 174 w 409"/>
                <a:gd name="T69" fmla="*/ 369 h 369"/>
                <a:gd name="T70" fmla="*/ 137 w 409"/>
                <a:gd name="T71" fmla="*/ 366 h 369"/>
                <a:gd name="T72" fmla="*/ 103 w 409"/>
                <a:gd name="T73" fmla="*/ 360 h 369"/>
                <a:gd name="T74" fmla="*/ 75 w 409"/>
                <a:gd name="T75" fmla="*/ 348 h 369"/>
                <a:gd name="T76" fmla="*/ 48 w 409"/>
                <a:gd name="T77" fmla="*/ 331 h 369"/>
                <a:gd name="T78" fmla="*/ 28 w 409"/>
                <a:gd name="T79" fmla="*/ 311 h 369"/>
                <a:gd name="T80" fmla="*/ 12 w 409"/>
                <a:gd name="T81" fmla="*/ 287 h 369"/>
                <a:gd name="T82" fmla="*/ 3 w 409"/>
                <a:gd name="T83" fmla="*/ 257 h 369"/>
                <a:gd name="T84" fmla="*/ 0 w 409"/>
                <a:gd name="T85" fmla="*/ 224 h 369"/>
                <a:gd name="T86" fmla="*/ 3 w 409"/>
                <a:gd name="T87" fmla="*/ 187 h 369"/>
                <a:gd name="T88" fmla="*/ 14 w 409"/>
                <a:gd name="T89" fmla="*/ 150 h 369"/>
                <a:gd name="T90" fmla="*/ 28 w 409"/>
                <a:gd name="T91" fmla="*/ 116 h 369"/>
                <a:gd name="T92" fmla="*/ 48 w 409"/>
                <a:gd name="T93" fmla="*/ 86 h 369"/>
                <a:gd name="T94" fmla="*/ 72 w 409"/>
                <a:gd name="T95" fmla="*/ 61 h 369"/>
                <a:gd name="T96" fmla="*/ 100 w 409"/>
                <a:gd name="T97" fmla="*/ 38 h 369"/>
                <a:gd name="T98" fmla="*/ 131 w 409"/>
                <a:gd name="T99" fmla="*/ 22 h 369"/>
                <a:gd name="T100" fmla="*/ 165 w 409"/>
                <a:gd name="T101" fmla="*/ 10 h 369"/>
                <a:gd name="T102" fmla="*/ 201 w 409"/>
                <a:gd name="T103" fmla="*/ 3 h 369"/>
                <a:gd name="T104" fmla="*/ 240 w 409"/>
                <a:gd name="T105" fmla="*/ 0 h 369"/>
                <a:gd name="T106" fmla="*/ 271 w 409"/>
                <a:gd name="T107" fmla="*/ 1 h 369"/>
                <a:gd name="T108" fmla="*/ 300 w 409"/>
                <a:gd name="T109" fmla="*/ 6 h 369"/>
                <a:gd name="T110" fmla="*/ 327 w 409"/>
                <a:gd name="T111" fmla="*/ 15 h 369"/>
                <a:gd name="T112" fmla="*/ 352 w 409"/>
                <a:gd name="T113" fmla="*/ 25 h 369"/>
                <a:gd name="T114" fmla="*/ 373 w 409"/>
                <a:gd name="T115" fmla="*/ 41 h 369"/>
                <a:gd name="T116" fmla="*/ 390 w 409"/>
                <a:gd name="T117" fmla="*/ 61 h 369"/>
                <a:gd name="T118" fmla="*/ 402 w 409"/>
                <a:gd name="T119" fmla="*/ 83 h 369"/>
                <a:gd name="T120" fmla="*/ 409 w 409"/>
                <a:gd name="T121" fmla="*/ 111 h 369"/>
                <a:gd name="T122" fmla="*/ 409 w 409"/>
                <a:gd name="T123" fmla="*/ 143 h 369"/>
                <a:gd name="T124" fmla="*/ 266 w 409"/>
                <a:gd name="T125" fmla="*/ 14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9" h="369">
                  <a:moveTo>
                    <a:pt x="266" y="143"/>
                  </a:moveTo>
                  <a:lnTo>
                    <a:pt x="266" y="129"/>
                  </a:lnTo>
                  <a:lnTo>
                    <a:pt x="263" y="117"/>
                  </a:lnTo>
                  <a:lnTo>
                    <a:pt x="257" y="107"/>
                  </a:lnTo>
                  <a:lnTo>
                    <a:pt x="248" y="99"/>
                  </a:lnTo>
                  <a:lnTo>
                    <a:pt x="237" y="95"/>
                  </a:lnTo>
                  <a:lnTo>
                    <a:pt x="223" y="93"/>
                  </a:lnTo>
                  <a:lnTo>
                    <a:pt x="202" y="96"/>
                  </a:lnTo>
                  <a:lnTo>
                    <a:pt x="186" y="105"/>
                  </a:lnTo>
                  <a:lnTo>
                    <a:pt x="173" y="117"/>
                  </a:lnTo>
                  <a:lnTo>
                    <a:pt x="162" y="134"/>
                  </a:lnTo>
                  <a:lnTo>
                    <a:pt x="153" y="151"/>
                  </a:lnTo>
                  <a:lnTo>
                    <a:pt x="149" y="169"/>
                  </a:lnTo>
                  <a:lnTo>
                    <a:pt x="144" y="189"/>
                  </a:lnTo>
                  <a:lnTo>
                    <a:pt x="141" y="212"/>
                  </a:lnTo>
                  <a:lnTo>
                    <a:pt x="143" y="233"/>
                  </a:lnTo>
                  <a:lnTo>
                    <a:pt x="149" y="251"/>
                  </a:lnTo>
                  <a:lnTo>
                    <a:pt x="158" y="263"/>
                  </a:lnTo>
                  <a:lnTo>
                    <a:pt x="173" y="272"/>
                  </a:lnTo>
                  <a:lnTo>
                    <a:pt x="190" y="275"/>
                  </a:lnTo>
                  <a:lnTo>
                    <a:pt x="210" y="272"/>
                  </a:lnTo>
                  <a:lnTo>
                    <a:pt x="226" y="264"/>
                  </a:lnTo>
                  <a:lnTo>
                    <a:pt x="240" y="253"/>
                  </a:lnTo>
                  <a:lnTo>
                    <a:pt x="248" y="239"/>
                  </a:lnTo>
                  <a:lnTo>
                    <a:pt x="254" y="223"/>
                  </a:lnTo>
                  <a:lnTo>
                    <a:pt x="397" y="223"/>
                  </a:lnTo>
                  <a:lnTo>
                    <a:pt x="385" y="256"/>
                  </a:lnTo>
                  <a:lnTo>
                    <a:pt x="367" y="284"/>
                  </a:lnTo>
                  <a:lnTo>
                    <a:pt x="348" y="308"/>
                  </a:lnTo>
                  <a:lnTo>
                    <a:pt x="324" y="327"/>
                  </a:lnTo>
                  <a:lnTo>
                    <a:pt x="297" y="343"/>
                  </a:lnTo>
                  <a:lnTo>
                    <a:pt x="268" y="354"/>
                  </a:lnTo>
                  <a:lnTo>
                    <a:pt x="238" y="363"/>
                  </a:lnTo>
                  <a:lnTo>
                    <a:pt x="207" y="367"/>
                  </a:lnTo>
                  <a:lnTo>
                    <a:pt x="174" y="369"/>
                  </a:lnTo>
                  <a:lnTo>
                    <a:pt x="137" y="366"/>
                  </a:lnTo>
                  <a:lnTo>
                    <a:pt x="103" y="360"/>
                  </a:lnTo>
                  <a:lnTo>
                    <a:pt x="75" y="348"/>
                  </a:lnTo>
                  <a:lnTo>
                    <a:pt x="48" y="331"/>
                  </a:lnTo>
                  <a:lnTo>
                    <a:pt x="28" y="311"/>
                  </a:lnTo>
                  <a:lnTo>
                    <a:pt x="12" y="287"/>
                  </a:lnTo>
                  <a:lnTo>
                    <a:pt x="3" y="257"/>
                  </a:lnTo>
                  <a:lnTo>
                    <a:pt x="0" y="224"/>
                  </a:lnTo>
                  <a:lnTo>
                    <a:pt x="3" y="187"/>
                  </a:lnTo>
                  <a:lnTo>
                    <a:pt x="14" y="150"/>
                  </a:lnTo>
                  <a:lnTo>
                    <a:pt x="28" y="116"/>
                  </a:lnTo>
                  <a:lnTo>
                    <a:pt x="48" y="86"/>
                  </a:lnTo>
                  <a:lnTo>
                    <a:pt x="72" y="61"/>
                  </a:lnTo>
                  <a:lnTo>
                    <a:pt x="100" y="38"/>
                  </a:lnTo>
                  <a:lnTo>
                    <a:pt x="131" y="22"/>
                  </a:lnTo>
                  <a:lnTo>
                    <a:pt x="165" y="10"/>
                  </a:lnTo>
                  <a:lnTo>
                    <a:pt x="201" y="3"/>
                  </a:lnTo>
                  <a:lnTo>
                    <a:pt x="240" y="0"/>
                  </a:lnTo>
                  <a:lnTo>
                    <a:pt x="271" y="1"/>
                  </a:lnTo>
                  <a:lnTo>
                    <a:pt x="300" y="6"/>
                  </a:lnTo>
                  <a:lnTo>
                    <a:pt x="327" y="15"/>
                  </a:lnTo>
                  <a:lnTo>
                    <a:pt x="352" y="25"/>
                  </a:lnTo>
                  <a:lnTo>
                    <a:pt x="373" y="41"/>
                  </a:lnTo>
                  <a:lnTo>
                    <a:pt x="390" y="61"/>
                  </a:lnTo>
                  <a:lnTo>
                    <a:pt x="402" y="83"/>
                  </a:lnTo>
                  <a:lnTo>
                    <a:pt x="409" y="111"/>
                  </a:lnTo>
                  <a:lnTo>
                    <a:pt x="409" y="143"/>
                  </a:lnTo>
                  <a:lnTo>
                    <a:pt x="266" y="1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Freeform 13"/>
            <p:cNvSpPr>
              <a:spLocks noEditPoints="1"/>
            </p:cNvSpPr>
            <p:nvPr/>
          </p:nvSpPr>
          <p:spPr bwMode="gray">
            <a:xfrm>
              <a:off x="3063876" y="4564063"/>
              <a:ext cx="365125" cy="781050"/>
            </a:xfrm>
            <a:custGeom>
              <a:avLst/>
              <a:gdLst>
                <a:gd name="T0" fmla="*/ 0 w 230"/>
                <a:gd name="T1" fmla="*/ 492 h 492"/>
                <a:gd name="T2" fmla="*/ 62 w 230"/>
                <a:gd name="T3" fmla="*/ 143 h 492"/>
                <a:gd name="T4" fmla="*/ 203 w 230"/>
                <a:gd name="T5" fmla="*/ 143 h 492"/>
                <a:gd name="T6" fmla="*/ 141 w 230"/>
                <a:gd name="T7" fmla="*/ 492 h 492"/>
                <a:gd name="T8" fmla="*/ 0 w 230"/>
                <a:gd name="T9" fmla="*/ 492 h 492"/>
                <a:gd name="T10" fmla="*/ 87 w 230"/>
                <a:gd name="T11" fmla="*/ 0 h 492"/>
                <a:gd name="T12" fmla="*/ 230 w 230"/>
                <a:gd name="T13" fmla="*/ 0 h 492"/>
                <a:gd name="T14" fmla="*/ 211 w 230"/>
                <a:gd name="T15" fmla="*/ 100 h 492"/>
                <a:gd name="T16" fmla="*/ 69 w 230"/>
                <a:gd name="T17" fmla="*/ 100 h 492"/>
                <a:gd name="T18" fmla="*/ 87 w 230"/>
                <a:gd name="T19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0" h="492">
                  <a:moveTo>
                    <a:pt x="0" y="492"/>
                  </a:moveTo>
                  <a:lnTo>
                    <a:pt x="62" y="143"/>
                  </a:lnTo>
                  <a:lnTo>
                    <a:pt x="203" y="143"/>
                  </a:lnTo>
                  <a:lnTo>
                    <a:pt x="141" y="492"/>
                  </a:lnTo>
                  <a:lnTo>
                    <a:pt x="0" y="492"/>
                  </a:lnTo>
                  <a:close/>
                  <a:moveTo>
                    <a:pt x="87" y="0"/>
                  </a:moveTo>
                  <a:lnTo>
                    <a:pt x="230" y="0"/>
                  </a:lnTo>
                  <a:lnTo>
                    <a:pt x="211" y="100"/>
                  </a:lnTo>
                  <a:lnTo>
                    <a:pt x="69" y="100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gray">
            <a:xfrm>
              <a:off x="6357938" y="4179888"/>
              <a:ext cx="180975" cy="539750"/>
            </a:xfrm>
            <a:custGeom>
              <a:avLst/>
              <a:gdLst>
                <a:gd name="T0" fmla="*/ 9 w 114"/>
                <a:gd name="T1" fmla="*/ 47 h 340"/>
                <a:gd name="T2" fmla="*/ 6 w 114"/>
                <a:gd name="T3" fmla="*/ 86 h 340"/>
                <a:gd name="T4" fmla="*/ 3 w 114"/>
                <a:gd name="T5" fmla="*/ 120 h 340"/>
                <a:gd name="T6" fmla="*/ 1 w 114"/>
                <a:gd name="T7" fmla="*/ 153 h 340"/>
                <a:gd name="T8" fmla="*/ 0 w 114"/>
                <a:gd name="T9" fmla="*/ 188 h 340"/>
                <a:gd name="T10" fmla="*/ 0 w 114"/>
                <a:gd name="T11" fmla="*/ 229 h 340"/>
                <a:gd name="T12" fmla="*/ 0 w 114"/>
                <a:gd name="T13" fmla="*/ 246 h 340"/>
                <a:gd name="T14" fmla="*/ 0 w 114"/>
                <a:gd name="T15" fmla="*/ 260 h 340"/>
                <a:gd name="T16" fmla="*/ 0 w 114"/>
                <a:gd name="T17" fmla="*/ 273 h 340"/>
                <a:gd name="T18" fmla="*/ 0 w 114"/>
                <a:gd name="T19" fmla="*/ 290 h 340"/>
                <a:gd name="T20" fmla="*/ 6 w 114"/>
                <a:gd name="T21" fmla="*/ 310 h 340"/>
                <a:gd name="T22" fmla="*/ 18 w 114"/>
                <a:gd name="T23" fmla="*/ 327 h 340"/>
                <a:gd name="T24" fmla="*/ 34 w 114"/>
                <a:gd name="T25" fmla="*/ 337 h 340"/>
                <a:gd name="T26" fmla="*/ 55 w 114"/>
                <a:gd name="T27" fmla="*/ 340 h 340"/>
                <a:gd name="T28" fmla="*/ 76 w 114"/>
                <a:gd name="T29" fmla="*/ 336 h 340"/>
                <a:gd name="T30" fmla="*/ 92 w 114"/>
                <a:gd name="T31" fmla="*/ 324 h 340"/>
                <a:gd name="T32" fmla="*/ 102 w 114"/>
                <a:gd name="T33" fmla="*/ 307 h 340"/>
                <a:gd name="T34" fmla="*/ 105 w 114"/>
                <a:gd name="T35" fmla="*/ 287 h 340"/>
                <a:gd name="T36" fmla="*/ 105 w 114"/>
                <a:gd name="T37" fmla="*/ 270 h 340"/>
                <a:gd name="T38" fmla="*/ 105 w 114"/>
                <a:gd name="T39" fmla="*/ 258 h 340"/>
                <a:gd name="T40" fmla="*/ 105 w 114"/>
                <a:gd name="T41" fmla="*/ 245 h 340"/>
                <a:gd name="T42" fmla="*/ 105 w 114"/>
                <a:gd name="T43" fmla="*/ 229 h 340"/>
                <a:gd name="T44" fmla="*/ 105 w 114"/>
                <a:gd name="T45" fmla="*/ 190 h 340"/>
                <a:gd name="T46" fmla="*/ 107 w 114"/>
                <a:gd name="T47" fmla="*/ 157 h 340"/>
                <a:gd name="T48" fmla="*/ 108 w 114"/>
                <a:gd name="T49" fmla="*/ 126 h 340"/>
                <a:gd name="T50" fmla="*/ 111 w 114"/>
                <a:gd name="T51" fmla="*/ 93 h 340"/>
                <a:gd name="T52" fmla="*/ 114 w 114"/>
                <a:gd name="T53" fmla="*/ 56 h 340"/>
                <a:gd name="T54" fmla="*/ 111 w 114"/>
                <a:gd name="T55" fmla="*/ 35 h 340"/>
                <a:gd name="T56" fmla="*/ 102 w 114"/>
                <a:gd name="T57" fmla="*/ 17 h 340"/>
                <a:gd name="T58" fmla="*/ 86 w 114"/>
                <a:gd name="T59" fmla="*/ 6 h 340"/>
                <a:gd name="T60" fmla="*/ 67 w 114"/>
                <a:gd name="T61" fmla="*/ 0 h 340"/>
                <a:gd name="T62" fmla="*/ 46 w 114"/>
                <a:gd name="T63" fmla="*/ 3 h 340"/>
                <a:gd name="T64" fmla="*/ 28 w 114"/>
                <a:gd name="T65" fmla="*/ 11 h 340"/>
                <a:gd name="T66" fmla="*/ 15 w 114"/>
                <a:gd name="T67" fmla="*/ 26 h 340"/>
                <a:gd name="T68" fmla="*/ 9 w 114"/>
                <a:gd name="T69" fmla="*/ 47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4" h="340">
                  <a:moveTo>
                    <a:pt x="9" y="47"/>
                  </a:moveTo>
                  <a:lnTo>
                    <a:pt x="6" y="86"/>
                  </a:lnTo>
                  <a:lnTo>
                    <a:pt x="3" y="120"/>
                  </a:lnTo>
                  <a:lnTo>
                    <a:pt x="1" y="153"/>
                  </a:lnTo>
                  <a:lnTo>
                    <a:pt x="0" y="188"/>
                  </a:lnTo>
                  <a:lnTo>
                    <a:pt x="0" y="229"/>
                  </a:lnTo>
                  <a:lnTo>
                    <a:pt x="0" y="246"/>
                  </a:lnTo>
                  <a:lnTo>
                    <a:pt x="0" y="260"/>
                  </a:lnTo>
                  <a:lnTo>
                    <a:pt x="0" y="273"/>
                  </a:lnTo>
                  <a:lnTo>
                    <a:pt x="0" y="290"/>
                  </a:lnTo>
                  <a:lnTo>
                    <a:pt x="6" y="310"/>
                  </a:lnTo>
                  <a:lnTo>
                    <a:pt x="18" y="327"/>
                  </a:lnTo>
                  <a:lnTo>
                    <a:pt x="34" y="337"/>
                  </a:lnTo>
                  <a:lnTo>
                    <a:pt x="55" y="340"/>
                  </a:lnTo>
                  <a:lnTo>
                    <a:pt x="76" y="336"/>
                  </a:lnTo>
                  <a:lnTo>
                    <a:pt x="92" y="324"/>
                  </a:lnTo>
                  <a:lnTo>
                    <a:pt x="102" y="307"/>
                  </a:lnTo>
                  <a:lnTo>
                    <a:pt x="105" y="287"/>
                  </a:lnTo>
                  <a:lnTo>
                    <a:pt x="105" y="270"/>
                  </a:lnTo>
                  <a:lnTo>
                    <a:pt x="105" y="258"/>
                  </a:lnTo>
                  <a:lnTo>
                    <a:pt x="105" y="245"/>
                  </a:lnTo>
                  <a:lnTo>
                    <a:pt x="105" y="229"/>
                  </a:lnTo>
                  <a:lnTo>
                    <a:pt x="105" y="190"/>
                  </a:lnTo>
                  <a:lnTo>
                    <a:pt x="107" y="157"/>
                  </a:lnTo>
                  <a:lnTo>
                    <a:pt x="108" y="126"/>
                  </a:lnTo>
                  <a:lnTo>
                    <a:pt x="111" y="93"/>
                  </a:lnTo>
                  <a:lnTo>
                    <a:pt x="114" y="56"/>
                  </a:lnTo>
                  <a:lnTo>
                    <a:pt x="111" y="35"/>
                  </a:lnTo>
                  <a:lnTo>
                    <a:pt x="102" y="17"/>
                  </a:lnTo>
                  <a:lnTo>
                    <a:pt x="86" y="6"/>
                  </a:lnTo>
                  <a:lnTo>
                    <a:pt x="67" y="0"/>
                  </a:lnTo>
                  <a:lnTo>
                    <a:pt x="46" y="3"/>
                  </a:lnTo>
                  <a:lnTo>
                    <a:pt x="28" y="11"/>
                  </a:lnTo>
                  <a:lnTo>
                    <a:pt x="15" y="26"/>
                  </a:lnTo>
                  <a:lnTo>
                    <a:pt x="9" y="4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gray">
            <a:xfrm>
              <a:off x="6105526" y="4179888"/>
              <a:ext cx="190500" cy="539750"/>
            </a:xfrm>
            <a:custGeom>
              <a:avLst/>
              <a:gdLst>
                <a:gd name="T0" fmla="*/ 15 w 120"/>
                <a:gd name="T1" fmla="*/ 44 h 340"/>
                <a:gd name="T2" fmla="*/ 10 w 120"/>
                <a:gd name="T3" fmla="*/ 84 h 340"/>
                <a:gd name="T4" fmla="*/ 6 w 120"/>
                <a:gd name="T5" fmla="*/ 119 h 340"/>
                <a:gd name="T6" fmla="*/ 3 w 120"/>
                <a:gd name="T7" fmla="*/ 153 h 340"/>
                <a:gd name="T8" fmla="*/ 1 w 120"/>
                <a:gd name="T9" fmla="*/ 187 h 340"/>
                <a:gd name="T10" fmla="*/ 0 w 120"/>
                <a:gd name="T11" fmla="*/ 229 h 340"/>
                <a:gd name="T12" fmla="*/ 0 w 120"/>
                <a:gd name="T13" fmla="*/ 246 h 340"/>
                <a:gd name="T14" fmla="*/ 1 w 120"/>
                <a:gd name="T15" fmla="*/ 260 h 340"/>
                <a:gd name="T16" fmla="*/ 1 w 120"/>
                <a:gd name="T17" fmla="*/ 273 h 340"/>
                <a:gd name="T18" fmla="*/ 3 w 120"/>
                <a:gd name="T19" fmla="*/ 291 h 340"/>
                <a:gd name="T20" fmla="*/ 7 w 120"/>
                <a:gd name="T21" fmla="*/ 310 h 340"/>
                <a:gd name="T22" fmla="*/ 19 w 120"/>
                <a:gd name="T23" fmla="*/ 327 h 340"/>
                <a:gd name="T24" fmla="*/ 37 w 120"/>
                <a:gd name="T25" fmla="*/ 337 h 340"/>
                <a:gd name="T26" fmla="*/ 58 w 120"/>
                <a:gd name="T27" fmla="*/ 340 h 340"/>
                <a:gd name="T28" fmla="*/ 78 w 120"/>
                <a:gd name="T29" fmla="*/ 336 h 340"/>
                <a:gd name="T30" fmla="*/ 95 w 120"/>
                <a:gd name="T31" fmla="*/ 324 h 340"/>
                <a:gd name="T32" fmla="*/ 105 w 120"/>
                <a:gd name="T33" fmla="*/ 306 h 340"/>
                <a:gd name="T34" fmla="*/ 108 w 120"/>
                <a:gd name="T35" fmla="*/ 287 h 340"/>
                <a:gd name="T36" fmla="*/ 107 w 120"/>
                <a:gd name="T37" fmla="*/ 270 h 340"/>
                <a:gd name="T38" fmla="*/ 107 w 120"/>
                <a:gd name="T39" fmla="*/ 257 h 340"/>
                <a:gd name="T40" fmla="*/ 107 w 120"/>
                <a:gd name="T41" fmla="*/ 245 h 340"/>
                <a:gd name="T42" fmla="*/ 107 w 120"/>
                <a:gd name="T43" fmla="*/ 229 h 340"/>
                <a:gd name="T44" fmla="*/ 107 w 120"/>
                <a:gd name="T45" fmla="*/ 190 h 340"/>
                <a:gd name="T46" fmla="*/ 108 w 120"/>
                <a:gd name="T47" fmla="*/ 157 h 340"/>
                <a:gd name="T48" fmla="*/ 111 w 120"/>
                <a:gd name="T49" fmla="*/ 127 h 340"/>
                <a:gd name="T50" fmla="*/ 116 w 120"/>
                <a:gd name="T51" fmla="*/ 95 h 340"/>
                <a:gd name="T52" fmla="*/ 120 w 120"/>
                <a:gd name="T53" fmla="*/ 59 h 340"/>
                <a:gd name="T54" fmla="*/ 119 w 120"/>
                <a:gd name="T55" fmla="*/ 38 h 340"/>
                <a:gd name="T56" fmla="*/ 110 w 120"/>
                <a:gd name="T57" fmla="*/ 20 h 340"/>
                <a:gd name="T58" fmla="*/ 95 w 120"/>
                <a:gd name="T59" fmla="*/ 7 h 340"/>
                <a:gd name="T60" fmla="*/ 74 w 120"/>
                <a:gd name="T61" fmla="*/ 0 h 340"/>
                <a:gd name="T62" fmla="*/ 53 w 120"/>
                <a:gd name="T63" fmla="*/ 1 h 340"/>
                <a:gd name="T64" fmla="*/ 35 w 120"/>
                <a:gd name="T65" fmla="*/ 10 h 340"/>
                <a:gd name="T66" fmla="*/ 22 w 120"/>
                <a:gd name="T67" fmla="*/ 25 h 340"/>
                <a:gd name="T68" fmla="*/ 15 w 120"/>
                <a:gd name="T69" fmla="*/ 4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40">
                  <a:moveTo>
                    <a:pt x="15" y="44"/>
                  </a:moveTo>
                  <a:lnTo>
                    <a:pt x="10" y="84"/>
                  </a:lnTo>
                  <a:lnTo>
                    <a:pt x="6" y="119"/>
                  </a:lnTo>
                  <a:lnTo>
                    <a:pt x="3" y="153"/>
                  </a:lnTo>
                  <a:lnTo>
                    <a:pt x="1" y="187"/>
                  </a:lnTo>
                  <a:lnTo>
                    <a:pt x="0" y="229"/>
                  </a:lnTo>
                  <a:lnTo>
                    <a:pt x="0" y="246"/>
                  </a:lnTo>
                  <a:lnTo>
                    <a:pt x="1" y="260"/>
                  </a:lnTo>
                  <a:lnTo>
                    <a:pt x="1" y="273"/>
                  </a:lnTo>
                  <a:lnTo>
                    <a:pt x="3" y="291"/>
                  </a:lnTo>
                  <a:lnTo>
                    <a:pt x="7" y="310"/>
                  </a:lnTo>
                  <a:lnTo>
                    <a:pt x="19" y="327"/>
                  </a:lnTo>
                  <a:lnTo>
                    <a:pt x="37" y="337"/>
                  </a:lnTo>
                  <a:lnTo>
                    <a:pt x="58" y="340"/>
                  </a:lnTo>
                  <a:lnTo>
                    <a:pt x="78" y="336"/>
                  </a:lnTo>
                  <a:lnTo>
                    <a:pt x="95" y="324"/>
                  </a:lnTo>
                  <a:lnTo>
                    <a:pt x="105" y="306"/>
                  </a:lnTo>
                  <a:lnTo>
                    <a:pt x="108" y="287"/>
                  </a:lnTo>
                  <a:lnTo>
                    <a:pt x="107" y="270"/>
                  </a:lnTo>
                  <a:lnTo>
                    <a:pt x="107" y="257"/>
                  </a:lnTo>
                  <a:lnTo>
                    <a:pt x="107" y="245"/>
                  </a:lnTo>
                  <a:lnTo>
                    <a:pt x="107" y="229"/>
                  </a:lnTo>
                  <a:lnTo>
                    <a:pt x="107" y="190"/>
                  </a:lnTo>
                  <a:lnTo>
                    <a:pt x="108" y="157"/>
                  </a:lnTo>
                  <a:lnTo>
                    <a:pt x="111" y="127"/>
                  </a:lnTo>
                  <a:lnTo>
                    <a:pt x="116" y="95"/>
                  </a:lnTo>
                  <a:lnTo>
                    <a:pt x="120" y="59"/>
                  </a:lnTo>
                  <a:lnTo>
                    <a:pt x="119" y="38"/>
                  </a:lnTo>
                  <a:lnTo>
                    <a:pt x="110" y="20"/>
                  </a:lnTo>
                  <a:lnTo>
                    <a:pt x="95" y="7"/>
                  </a:lnTo>
                  <a:lnTo>
                    <a:pt x="74" y="0"/>
                  </a:lnTo>
                  <a:lnTo>
                    <a:pt x="53" y="1"/>
                  </a:lnTo>
                  <a:lnTo>
                    <a:pt x="35" y="10"/>
                  </a:lnTo>
                  <a:lnTo>
                    <a:pt x="22" y="25"/>
                  </a:lnTo>
                  <a:lnTo>
                    <a:pt x="15" y="4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gray">
            <a:xfrm>
              <a:off x="6184901" y="5021263"/>
              <a:ext cx="344488" cy="569913"/>
            </a:xfrm>
            <a:custGeom>
              <a:avLst/>
              <a:gdLst>
                <a:gd name="T0" fmla="*/ 2 w 217"/>
                <a:gd name="T1" fmla="*/ 66 h 359"/>
                <a:gd name="T2" fmla="*/ 20 w 217"/>
                <a:gd name="T3" fmla="*/ 128 h 359"/>
                <a:gd name="T4" fmla="*/ 42 w 217"/>
                <a:gd name="T5" fmla="*/ 185 h 359"/>
                <a:gd name="T6" fmla="*/ 64 w 217"/>
                <a:gd name="T7" fmla="*/ 237 h 359"/>
                <a:gd name="T8" fmla="*/ 91 w 217"/>
                <a:gd name="T9" fmla="*/ 286 h 359"/>
                <a:gd name="T10" fmla="*/ 119 w 217"/>
                <a:gd name="T11" fmla="*/ 335 h 359"/>
                <a:gd name="T12" fmla="*/ 131 w 217"/>
                <a:gd name="T13" fmla="*/ 347 h 359"/>
                <a:gd name="T14" fmla="*/ 144 w 217"/>
                <a:gd name="T15" fmla="*/ 356 h 359"/>
                <a:gd name="T16" fmla="*/ 161 w 217"/>
                <a:gd name="T17" fmla="*/ 359 h 359"/>
                <a:gd name="T18" fmla="*/ 177 w 217"/>
                <a:gd name="T19" fmla="*/ 357 h 359"/>
                <a:gd name="T20" fmla="*/ 192 w 217"/>
                <a:gd name="T21" fmla="*/ 351 h 359"/>
                <a:gd name="T22" fmla="*/ 205 w 217"/>
                <a:gd name="T23" fmla="*/ 341 h 359"/>
                <a:gd name="T24" fmla="*/ 214 w 217"/>
                <a:gd name="T25" fmla="*/ 326 h 359"/>
                <a:gd name="T26" fmla="*/ 217 w 217"/>
                <a:gd name="T27" fmla="*/ 311 h 359"/>
                <a:gd name="T28" fmla="*/ 216 w 217"/>
                <a:gd name="T29" fmla="*/ 295 h 359"/>
                <a:gd name="T30" fmla="*/ 210 w 217"/>
                <a:gd name="T31" fmla="*/ 280 h 359"/>
                <a:gd name="T32" fmla="*/ 185 w 217"/>
                <a:gd name="T33" fmla="*/ 238 h 359"/>
                <a:gd name="T34" fmla="*/ 161 w 217"/>
                <a:gd name="T35" fmla="*/ 194 h 359"/>
                <a:gd name="T36" fmla="*/ 140 w 217"/>
                <a:gd name="T37" fmla="*/ 148 h 359"/>
                <a:gd name="T38" fmla="*/ 121 w 217"/>
                <a:gd name="T39" fmla="*/ 97 h 359"/>
                <a:gd name="T40" fmla="*/ 104 w 217"/>
                <a:gd name="T41" fmla="*/ 41 h 359"/>
                <a:gd name="T42" fmla="*/ 98 w 217"/>
                <a:gd name="T43" fmla="*/ 26 h 359"/>
                <a:gd name="T44" fmla="*/ 86 w 217"/>
                <a:gd name="T45" fmla="*/ 12 h 359"/>
                <a:gd name="T46" fmla="*/ 73 w 217"/>
                <a:gd name="T47" fmla="*/ 5 h 359"/>
                <a:gd name="T48" fmla="*/ 57 w 217"/>
                <a:gd name="T49" fmla="*/ 0 h 359"/>
                <a:gd name="T50" fmla="*/ 40 w 217"/>
                <a:gd name="T51" fmla="*/ 2 h 359"/>
                <a:gd name="T52" fmla="*/ 24 w 217"/>
                <a:gd name="T53" fmla="*/ 9 h 359"/>
                <a:gd name="T54" fmla="*/ 12 w 217"/>
                <a:gd name="T55" fmla="*/ 20 h 359"/>
                <a:gd name="T56" fmla="*/ 5 w 217"/>
                <a:gd name="T57" fmla="*/ 33 h 359"/>
                <a:gd name="T58" fmla="*/ 0 w 217"/>
                <a:gd name="T59" fmla="*/ 50 h 359"/>
                <a:gd name="T60" fmla="*/ 2 w 217"/>
                <a:gd name="T61" fmla="*/ 6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7" h="359">
                  <a:moveTo>
                    <a:pt x="2" y="66"/>
                  </a:moveTo>
                  <a:lnTo>
                    <a:pt x="20" y="128"/>
                  </a:lnTo>
                  <a:lnTo>
                    <a:pt x="42" y="185"/>
                  </a:lnTo>
                  <a:lnTo>
                    <a:pt x="64" y="237"/>
                  </a:lnTo>
                  <a:lnTo>
                    <a:pt x="91" y="286"/>
                  </a:lnTo>
                  <a:lnTo>
                    <a:pt x="119" y="335"/>
                  </a:lnTo>
                  <a:lnTo>
                    <a:pt x="131" y="347"/>
                  </a:lnTo>
                  <a:lnTo>
                    <a:pt x="144" y="356"/>
                  </a:lnTo>
                  <a:lnTo>
                    <a:pt x="161" y="359"/>
                  </a:lnTo>
                  <a:lnTo>
                    <a:pt x="177" y="357"/>
                  </a:lnTo>
                  <a:lnTo>
                    <a:pt x="192" y="351"/>
                  </a:lnTo>
                  <a:lnTo>
                    <a:pt x="205" y="341"/>
                  </a:lnTo>
                  <a:lnTo>
                    <a:pt x="214" y="326"/>
                  </a:lnTo>
                  <a:lnTo>
                    <a:pt x="217" y="311"/>
                  </a:lnTo>
                  <a:lnTo>
                    <a:pt x="216" y="295"/>
                  </a:lnTo>
                  <a:lnTo>
                    <a:pt x="210" y="280"/>
                  </a:lnTo>
                  <a:lnTo>
                    <a:pt x="185" y="238"/>
                  </a:lnTo>
                  <a:lnTo>
                    <a:pt x="161" y="194"/>
                  </a:lnTo>
                  <a:lnTo>
                    <a:pt x="140" y="148"/>
                  </a:lnTo>
                  <a:lnTo>
                    <a:pt x="121" y="97"/>
                  </a:lnTo>
                  <a:lnTo>
                    <a:pt x="104" y="41"/>
                  </a:lnTo>
                  <a:lnTo>
                    <a:pt x="98" y="26"/>
                  </a:lnTo>
                  <a:lnTo>
                    <a:pt x="86" y="12"/>
                  </a:lnTo>
                  <a:lnTo>
                    <a:pt x="73" y="5"/>
                  </a:lnTo>
                  <a:lnTo>
                    <a:pt x="57" y="0"/>
                  </a:lnTo>
                  <a:lnTo>
                    <a:pt x="40" y="2"/>
                  </a:lnTo>
                  <a:lnTo>
                    <a:pt x="24" y="9"/>
                  </a:lnTo>
                  <a:lnTo>
                    <a:pt x="12" y="20"/>
                  </a:lnTo>
                  <a:lnTo>
                    <a:pt x="5" y="33"/>
                  </a:lnTo>
                  <a:lnTo>
                    <a:pt x="0" y="50"/>
                  </a:lnTo>
                  <a:lnTo>
                    <a:pt x="2" y="6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gray">
            <a:xfrm>
              <a:off x="6619876" y="3940175"/>
              <a:ext cx="558800" cy="166688"/>
            </a:xfrm>
            <a:custGeom>
              <a:avLst/>
              <a:gdLst>
                <a:gd name="T0" fmla="*/ 298 w 352"/>
                <a:gd name="T1" fmla="*/ 0 h 105"/>
                <a:gd name="T2" fmla="*/ 53 w 352"/>
                <a:gd name="T3" fmla="*/ 0 h 105"/>
                <a:gd name="T4" fmla="*/ 32 w 352"/>
                <a:gd name="T5" fmla="*/ 5 h 105"/>
                <a:gd name="T6" fmla="*/ 16 w 352"/>
                <a:gd name="T7" fmla="*/ 15 h 105"/>
                <a:gd name="T8" fmla="*/ 4 w 352"/>
                <a:gd name="T9" fmla="*/ 32 h 105"/>
                <a:gd name="T10" fmla="*/ 0 w 352"/>
                <a:gd name="T11" fmla="*/ 52 h 105"/>
                <a:gd name="T12" fmla="*/ 4 w 352"/>
                <a:gd name="T13" fmla="*/ 73 h 105"/>
                <a:gd name="T14" fmla="*/ 16 w 352"/>
                <a:gd name="T15" fmla="*/ 90 h 105"/>
                <a:gd name="T16" fmla="*/ 32 w 352"/>
                <a:gd name="T17" fmla="*/ 100 h 105"/>
                <a:gd name="T18" fmla="*/ 53 w 352"/>
                <a:gd name="T19" fmla="*/ 105 h 105"/>
                <a:gd name="T20" fmla="*/ 298 w 352"/>
                <a:gd name="T21" fmla="*/ 105 h 105"/>
                <a:gd name="T22" fmla="*/ 319 w 352"/>
                <a:gd name="T23" fmla="*/ 100 h 105"/>
                <a:gd name="T24" fmla="*/ 336 w 352"/>
                <a:gd name="T25" fmla="*/ 90 h 105"/>
                <a:gd name="T26" fmla="*/ 348 w 352"/>
                <a:gd name="T27" fmla="*/ 73 h 105"/>
                <a:gd name="T28" fmla="*/ 352 w 352"/>
                <a:gd name="T29" fmla="*/ 52 h 105"/>
                <a:gd name="T30" fmla="*/ 348 w 352"/>
                <a:gd name="T31" fmla="*/ 32 h 105"/>
                <a:gd name="T32" fmla="*/ 336 w 352"/>
                <a:gd name="T33" fmla="*/ 15 h 105"/>
                <a:gd name="T34" fmla="*/ 319 w 352"/>
                <a:gd name="T35" fmla="*/ 5 h 105"/>
                <a:gd name="T36" fmla="*/ 298 w 352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5">
                  <a:moveTo>
                    <a:pt x="298" y="0"/>
                  </a:moveTo>
                  <a:lnTo>
                    <a:pt x="53" y="0"/>
                  </a:lnTo>
                  <a:lnTo>
                    <a:pt x="32" y="5"/>
                  </a:lnTo>
                  <a:lnTo>
                    <a:pt x="16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6" y="90"/>
                  </a:lnTo>
                  <a:lnTo>
                    <a:pt x="32" y="100"/>
                  </a:lnTo>
                  <a:lnTo>
                    <a:pt x="53" y="105"/>
                  </a:lnTo>
                  <a:lnTo>
                    <a:pt x="298" y="105"/>
                  </a:lnTo>
                  <a:lnTo>
                    <a:pt x="319" y="100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5"/>
                  </a:lnTo>
                  <a:lnTo>
                    <a:pt x="319" y="5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gray">
            <a:xfrm>
              <a:off x="5510213" y="4791075"/>
              <a:ext cx="558800" cy="165100"/>
            </a:xfrm>
            <a:custGeom>
              <a:avLst/>
              <a:gdLst>
                <a:gd name="T0" fmla="*/ 299 w 352"/>
                <a:gd name="T1" fmla="*/ 0 h 104"/>
                <a:gd name="T2" fmla="*/ 54 w 352"/>
                <a:gd name="T3" fmla="*/ 0 h 104"/>
                <a:gd name="T4" fmla="*/ 33 w 352"/>
                <a:gd name="T5" fmla="*/ 4 h 104"/>
                <a:gd name="T6" fmla="*/ 16 w 352"/>
                <a:gd name="T7" fmla="*/ 16 h 104"/>
                <a:gd name="T8" fmla="*/ 5 w 352"/>
                <a:gd name="T9" fmla="*/ 32 h 104"/>
                <a:gd name="T10" fmla="*/ 0 w 352"/>
                <a:gd name="T11" fmla="*/ 52 h 104"/>
                <a:gd name="T12" fmla="*/ 5 w 352"/>
                <a:gd name="T13" fmla="*/ 73 h 104"/>
                <a:gd name="T14" fmla="*/ 16 w 352"/>
                <a:gd name="T15" fmla="*/ 89 h 104"/>
                <a:gd name="T16" fmla="*/ 33 w 352"/>
                <a:gd name="T17" fmla="*/ 101 h 104"/>
                <a:gd name="T18" fmla="*/ 54 w 352"/>
                <a:gd name="T19" fmla="*/ 104 h 104"/>
                <a:gd name="T20" fmla="*/ 299 w 352"/>
                <a:gd name="T21" fmla="*/ 104 h 104"/>
                <a:gd name="T22" fmla="*/ 320 w 352"/>
                <a:gd name="T23" fmla="*/ 101 h 104"/>
                <a:gd name="T24" fmla="*/ 336 w 352"/>
                <a:gd name="T25" fmla="*/ 89 h 104"/>
                <a:gd name="T26" fmla="*/ 348 w 352"/>
                <a:gd name="T27" fmla="*/ 73 h 104"/>
                <a:gd name="T28" fmla="*/ 352 w 352"/>
                <a:gd name="T29" fmla="*/ 52 h 104"/>
                <a:gd name="T30" fmla="*/ 348 w 352"/>
                <a:gd name="T31" fmla="*/ 32 h 104"/>
                <a:gd name="T32" fmla="*/ 336 w 352"/>
                <a:gd name="T33" fmla="*/ 16 h 104"/>
                <a:gd name="T34" fmla="*/ 320 w 352"/>
                <a:gd name="T35" fmla="*/ 4 h 104"/>
                <a:gd name="T36" fmla="*/ 299 w 352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4">
                  <a:moveTo>
                    <a:pt x="299" y="0"/>
                  </a:moveTo>
                  <a:lnTo>
                    <a:pt x="54" y="0"/>
                  </a:lnTo>
                  <a:lnTo>
                    <a:pt x="33" y="4"/>
                  </a:lnTo>
                  <a:lnTo>
                    <a:pt x="16" y="16"/>
                  </a:lnTo>
                  <a:lnTo>
                    <a:pt x="5" y="32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6" y="89"/>
                  </a:lnTo>
                  <a:lnTo>
                    <a:pt x="33" y="101"/>
                  </a:lnTo>
                  <a:lnTo>
                    <a:pt x="54" y="104"/>
                  </a:lnTo>
                  <a:lnTo>
                    <a:pt x="299" y="104"/>
                  </a:lnTo>
                  <a:lnTo>
                    <a:pt x="320" y="101"/>
                  </a:lnTo>
                  <a:lnTo>
                    <a:pt x="336" y="89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6"/>
                  </a:lnTo>
                  <a:lnTo>
                    <a:pt x="320" y="4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gray">
            <a:xfrm>
              <a:off x="7546976" y="4179888"/>
              <a:ext cx="557213" cy="165100"/>
            </a:xfrm>
            <a:custGeom>
              <a:avLst/>
              <a:gdLst>
                <a:gd name="T0" fmla="*/ 297 w 351"/>
                <a:gd name="T1" fmla="*/ 0 h 104"/>
                <a:gd name="T2" fmla="*/ 52 w 351"/>
                <a:gd name="T3" fmla="*/ 0 h 104"/>
                <a:gd name="T4" fmla="*/ 31 w 351"/>
                <a:gd name="T5" fmla="*/ 4 h 104"/>
                <a:gd name="T6" fmla="*/ 15 w 351"/>
                <a:gd name="T7" fmla="*/ 16 h 104"/>
                <a:gd name="T8" fmla="*/ 3 w 351"/>
                <a:gd name="T9" fmla="*/ 32 h 104"/>
                <a:gd name="T10" fmla="*/ 0 w 351"/>
                <a:gd name="T11" fmla="*/ 52 h 104"/>
                <a:gd name="T12" fmla="*/ 3 w 351"/>
                <a:gd name="T13" fmla="*/ 72 h 104"/>
                <a:gd name="T14" fmla="*/ 15 w 351"/>
                <a:gd name="T15" fmla="*/ 89 h 104"/>
                <a:gd name="T16" fmla="*/ 31 w 351"/>
                <a:gd name="T17" fmla="*/ 101 h 104"/>
                <a:gd name="T18" fmla="*/ 52 w 351"/>
                <a:gd name="T19" fmla="*/ 104 h 104"/>
                <a:gd name="T20" fmla="*/ 297 w 351"/>
                <a:gd name="T21" fmla="*/ 104 h 104"/>
                <a:gd name="T22" fmla="*/ 318 w 351"/>
                <a:gd name="T23" fmla="*/ 101 h 104"/>
                <a:gd name="T24" fmla="*/ 336 w 351"/>
                <a:gd name="T25" fmla="*/ 89 h 104"/>
                <a:gd name="T26" fmla="*/ 346 w 351"/>
                <a:gd name="T27" fmla="*/ 72 h 104"/>
                <a:gd name="T28" fmla="*/ 351 w 351"/>
                <a:gd name="T29" fmla="*/ 52 h 104"/>
                <a:gd name="T30" fmla="*/ 346 w 351"/>
                <a:gd name="T31" fmla="*/ 32 h 104"/>
                <a:gd name="T32" fmla="*/ 336 w 351"/>
                <a:gd name="T33" fmla="*/ 16 h 104"/>
                <a:gd name="T34" fmla="*/ 318 w 351"/>
                <a:gd name="T35" fmla="*/ 4 h 104"/>
                <a:gd name="T36" fmla="*/ 297 w 351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4">
                  <a:moveTo>
                    <a:pt x="297" y="0"/>
                  </a:moveTo>
                  <a:lnTo>
                    <a:pt x="52" y="0"/>
                  </a:lnTo>
                  <a:lnTo>
                    <a:pt x="31" y="4"/>
                  </a:lnTo>
                  <a:lnTo>
                    <a:pt x="15" y="16"/>
                  </a:lnTo>
                  <a:lnTo>
                    <a:pt x="3" y="32"/>
                  </a:lnTo>
                  <a:lnTo>
                    <a:pt x="0" y="52"/>
                  </a:lnTo>
                  <a:lnTo>
                    <a:pt x="3" y="72"/>
                  </a:lnTo>
                  <a:lnTo>
                    <a:pt x="15" y="89"/>
                  </a:lnTo>
                  <a:lnTo>
                    <a:pt x="31" y="101"/>
                  </a:lnTo>
                  <a:lnTo>
                    <a:pt x="52" y="104"/>
                  </a:lnTo>
                  <a:lnTo>
                    <a:pt x="297" y="104"/>
                  </a:lnTo>
                  <a:lnTo>
                    <a:pt x="318" y="101"/>
                  </a:lnTo>
                  <a:lnTo>
                    <a:pt x="336" y="89"/>
                  </a:lnTo>
                  <a:lnTo>
                    <a:pt x="346" y="72"/>
                  </a:lnTo>
                  <a:lnTo>
                    <a:pt x="351" y="52"/>
                  </a:lnTo>
                  <a:lnTo>
                    <a:pt x="346" y="32"/>
                  </a:lnTo>
                  <a:lnTo>
                    <a:pt x="336" y="16"/>
                  </a:lnTo>
                  <a:lnTo>
                    <a:pt x="318" y="4"/>
                  </a:lnTo>
                  <a:lnTo>
                    <a:pt x="2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gray">
            <a:xfrm>
              <a:off x="6619876" y="4179888"/>
              <a:ext cx="615950" cy="165100"/>
            </a:xfrm>
            <a:custGeom>
              <a:avLst/>
              <a:gdLst>
                <a:gd name="T0" fmla="*/ 334 w 388"/>
                <a:gd name="T1" fmla="*/ 0 h 104"/>
                <a:gd name="T2" fmla="*/ 53 w 388"/>
                <a:gd name="T3" fmla="*/ 0 h 104"/>
                <a:gd name="T4" fmla="*/ 32 w 388"/>
                <a:gd name="T5" fmla="*/ 4 h 104"/>
                <a:gd name="T6" fmla="*/ 16 w 388"/>
                <a:gd name="T7" fmla="*/ 16 h 104"/>
                <a:gd name="T8" fmla="*/ 4 w 388"/>
                <a:gd name="T9" fmla="*/ 32 h 104"/>
                <a:gd name="T10" fmla="*/ 0 w 388"/>
                <a:gd name="T11" fmla="*/ 52 h 104"/>
                <a:gd name="T12" fmla="*/ 4 w 388"/>
                <a:gd name="T13" fmla="*/ 72 h 104"/>
                <a:gd name="T14" fmla="*/ 16 w 388"/>
                <a:gd name="T15" fmla="*/ 89 h 104"/>
                <a:gd name="T16" fmla="*/ 32 w 388"/>
                <a:gd name="T17" fmla="*/ 101 h 104"/>
                <a:gd name="T18" fmla="*/ 53 w 388"/>
                <a:gd name="T19" fmla="*/ 104 h 104"/>
                <a:gd name="T20" fmla="*/ 334 w 388"/>
                <a:gd name="T21" fmla="*/ 104 h 104"/>
                <a:gd name="T22" fmla="*/ 355 w 388"/>
                <a:gd name="T23" fmla="*/ 101 h 104"/>
                <a:gd name="T24" fmla="*/ 371 w 388"/>
                <a:gd name="T25" fmla="*/ 89 h 104"/>
                <a:gd name="T26" fmla="*/ 383 w 388"/>
                <a:gd name="T27" fmla="*/ 72 h 104"/>
                <a:gd name="T28" fmla="*/ 388 w 388"/>
                <a:gd name="T29" fmla="*/ 52 h 104"/>
                <a:gd name="T30" fmla="*/ 383 w 388"/>
                <a:gd name="T31" fmla="*/ 32 h 104"/>
                <a:gd name="T32" fmla="*/ 371 w 388"/>
                <a:gd name="T33" fmla="*/ 16 h 104"/>
                <a:gd name="T34" fmla="*/ 355 w 388"/>
                <a:gd name="T35" fmla="*/ 4 h 104"/>
                <a:gd name="T36" fmla="*/ 334 w 388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8" h="104">
                  <a:moveTo>
                    <a:pt x="334" y="0"/>
                  </a:moveTo>
                  <a:lnTo>
                    <a:pt x="53" y="0"/>
                  </a:lnTo>
                  <a:lnTo>
                    <a:pt x="32" y="4"/>
                  </a:lnTo>
                  <a:lnTo>
                    <a:pt x="16" y="16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2"/>
                  </a:lnTo>
                  <a:lnTo>
                    <a:pt x="16" y="89"/>
                  </a:lnTo>
                  <a:lnTo>
                    <a:pt x="32" y="101"/>
                  </a:lnTo>
                  <a:lnTo>
                    <a:pt x="53" y="104"/>
                  </a:lnTo>
                  <a:lnTo>
                    <a:pt x="334" y="104"/>
                  </a:lnTo>
                  <a:lnTo>
                    <a:pt x="355" y="101"/>
                  </a:lnTo>
                  <a:lnTo>
                    <a:pt x="371" y="89"/>
                  </a:lnTo>
                  <a:lnTo>
                    <a:pt x="383" y="72"/>
                  </a:lnTo>
                  <a:lnTo>
                    <a:pt x="388" y="52"/>
                  </a:lnTo>
                  <a:lnTo>
                    <a:pt x="383" y="32"/>
                  </a:lnTo>
                  <a:lnTo>
                    <a:pt x="371" y="16"/>
                  </a:lnTo>
                  <a:lnTo>
                    <a:pt x="355" y="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gray">
            <a:xfrm>
              <a:off x="6381751" y="4791075"/>
              <a:ext cx="612775" cy="165100"/>
            </a:xfrm>
            <a:custGeom>
              <a:avLst/>
              <a:gdLst>
                <a:gd name="T0" fmla="*/ 334 w 386"/>
                <a:gd name="T1" fmla="*/ 0 h 104"/>
                <a:gd name="T2" fmla="*/ 53 w 386"/>
                <a:gd name="T3" fmla="*/ 0 h 104"/>
                <a:gd name="T4" fmla="*/ 32 w 386"/>
                <a:gd name="T5" fmla="*/ 4 h 104"/>
                <a:gd name="T6" fmla="*/ 16 w 386"/>
                <a:gd name="T7" fmla="*/ 16 h 104"/>
                <a:gd name="T8" fmla="*/ 4 w 386"/>
                <a:gd name="T9" fmla="*/ 32 h 104"/>
                <a:gd name="T10" fmla="*/ 0 w 386"/>
                <a:gd name="T11" fmla="*/ 52 h 104"/>
                <a:gd name="T12" fmla="*/ 4 w 386"/>
                <a:gd name="T13" fmla="*/ 73 h 104"/>
                <a:gd name="T14" fmla="*/ 16 w 386"/>
                <a:gd name="T15" fmla="*/ 89 h 104"/>
                <a:gd name="T16" fmla="*/ 32 w 386"/>
                <a:gd name="T17" fmla="*/ 101 h 104"/>
                <a:gd name="T18" fmla="*/ 53 w 386"/>
                <a:gd name="T19" fmla="*/ 104 h 104"/>
                <a:gd name="T20" fmla="*/ 334 w 386"/>
                <a:gd name="T21" fmla="*/ 104 h 104"/>
                <a:gd name="T22" fmla="*/ 355 w 386"/>
                <a:gd name="T23" fmla="*/ 101 h 104"/>
                <a:gd name="T24" fmla="*/ 371 w 386"/>
                <a:gd name="T25" fmla="*/ 89 h 104"/>
                <a:gd name="T26" fmla="*/ 383 w 386"/>
                <a:gd name="T27" fmla="*/ 73 h 104"/>
                <a:gd name="T28" fmla="*/ 386 w 386"/>
                <a:gd name="T29" fmla="*/ 52 h 104"/>
                <a:gd name="T30" fmla="*/ 383 w 386"/>
                <a:gd name="T31" fmla="*/ 32 h 104"/>
                <a:gd name="T32" fmla="*/ 371 w 386"/>
                <a:gd name="T33" fmla="*/ 16 h 104"/>
                <a:gd name="T34" fmla="*/ 355 w 386"/>
                <a:gd name="T35" fmla="*/ 4 h 104"/>
                <a:gd name="T36" fmla="*/ 334 w 386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6" h="104">
                  <a:moveTo>
                    <a:pt x="334" y="0"/>
                  </a:moveTo>
                  <a:lnTo>
                    <a:pt x="53" y="0"/>
                  </a:lnTo>
                  <a:lnTo>
                    <a:pt x="32" y="4"/>
                  </a:lnTo>
                  <a:lnTo>
                    <a:pt x="16" y="16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6" y="89"/>
                  </a:lnTo>
                  <a:lnTo>
                    <a:pt x="32" y="101"/>
                  </a:lnTo>
                  <a:lnTo>
                    <a:pt x="53" y="104"/>
                  </a:lnTo>
                  <a:lnTo>
                    <a:pt x="334" y="104"/>
                  </a:lnTo>
                  <a:lnTo>
                    <a:pt x="355" y="101"/>
                  </a:lnTo>
                  <a:lnTo>
                    <a:pt x="371" y="89"/>
                  </a:lnTo>
                  <a:lnTo>
                    <a:pt x="383" y="73"/>
                  </a:lnTo>
                  <a:lnTo>
                    <a:pt x="386" y="52"/>
                  </a:lnTo>
                  <a:lnTo>
                    <a:pt x="383" y="32"/>
                  </a:lnTo>
                  <a:lnTo>
                    <a:pt x="371" y="16"/>
                  </a:lnTo>
                  <a:lnTo>
                    <a:pt x="355" y="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gray">
            <a:xfrm>
              <a:off x="6437313" y="5021263"/>
              <a:ext cx="557213" cy="166688"/>
            </a:xfrm>
            <a:custGeom>
              <a:avLst/>
              <a:gdLst>
                <a:gd name="T0" fmla="*/ 299 w 351"/>
                <a:gd name="T1" fmla="*/ 0 h 105"/>
                <a:gd name="T2" fmla="*/ 54 w 351"/>
                <a:gd name="T3" fmla="*/ 0 h 105"/>
                <a:gd name="T4" fmla="*/ 33 w 351"/>
                <a:gd name="T5" fmla="*/ 5 h 105"/>
                <a:gd name="T6" fmla="*/ 15 w 351"/>
                <a:gd name="T7" fmla="*/ 17 h 105"/>
                <a:gd name="T8" fmla="*/ 5 w 351"/>
                <a:gd name="T9" fmla="*/ 33 h 105"/>
                <a:gd name="T10" fmla="*/ 0 w 351"/>
                <a:gd name="T11" fmla="*/ 52 h 105"/>
                <a:gd name="T12" fmla="*/ 5 w 351"/>
                <a:gd name="T13" fmla="*/ 73 h 105"/>
                <a:gd name="T14" fmla="*/ 15 w 351"/>
                <a:gd name="T15" fmla="*/ 90 h 105"/>
                <a:gd name="T16" fmla="*/ 33 w 351"/>
                <a:gd name="T17" fmla="*/ 102 h 105"/>
                <a:gd name="T18" fmla="*/ 54 w 351"/>
                <a:gd name="T19" fmla="*/ 105 h 105"/>
                <a:gd name="T20" fmla="*/ 299 w 351"/>
                <a:gd name="T21" fmla="*/ 105 h 105"/>
                <a:gd name="T22" fmla="*/ 320 w 351"/>
                <a:gd name="T23" fmla="*/ 102 h 105"/>
                <a:gd name="T24" fmla="*/ 336 w 351"/>
                <a:gd name="T25" fmla="*/ 90 h 105"/>
                <a:gd name="T26" fmla="*/ 348 w 351"/>
                <a:gd name="T27" fmla="*/ 73 h 105"/>
                <a:gd name="T28" fmla="*/ 351 w 351"/>
                <a:gd name="T29" fmla="*/ 52 h 105"/>
                <a:gd name="T30" fmla="*/ 348 w 351"/>
                <a:gd name="T31" fmla="*/ 33 h 105"/>
                <a:gd name="T32" fmla="*/ 336 w 351"/>
                <a:gd name="T33" fmla="*/ 17 h 105"/>
                <a:gd name="T34" fmla="*/ 320 w 351"/>
                <a:gd name="T35" fmla="*/ 5 h 105"/>
                <a:gd name="T36" fmla="*/ 299 w 351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5">
                  <a:moveTo>
                    <a:pt x="299" y="0"/>
                  </a:moveTo>
                  <a:lnTo>
                    <a:pt x="54" y="0"/>
                  </a:lnTo>
                  <a:lnTo>
                    <a:pt x="33" y="5"/>
                  </a:lnTo>
                  <a:lnTo>
                    <a:pt x="15" y="17"/>
                  </a:lnTo>
                  <a:lnTo>
                    <a:pt x="5" y="33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5" y="90"/>
                  </a:lnTo>
                  <a:lnTo>
                    <a:pt x="33" y="102"/>
                  </a:lnTo>
                  <a:lnTo>
                    <a:pt x="54" y="105"/>
                  </a:lnTo>
                  <a:lnTo>
                    <a:pt x="299" y="105"/>
                  </a:lnTo>
                  <a:lnTo>
                    <a:pt x="320" y="102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1" y="52"/>
                  </a:lnTo>
                  <a:lnTo>
                    <a:pt x="348" y="33"/>
                  </a:lnTo>
                  <a:lnTo>
                    <a:pt x="336" y="17"/>
                  </a:lnTo>
                  <a:lnTo>
                    <a:pt x="320" y="5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gray">
            <a:xfrm>
              <a:off x="6450013" y="3332163"/>
              <a:ext cx="346075" cy="544513"/>
            </a:xfrm>
            <a:custGeom>
              <a:avLst/>
              <a:gdLst>
                <a:gd name="T0" fmla="*/ 126 w 218"/>
                <a:gd name="T1" fmla="*/ 18 h 343"/>
                <a:gd name="T2" fmla="*/ 101 w 218"/>
                <a:gd name="T3" fmla="*/ 49 h 343"/>
                <a:gd name="T4" fmla="*/ 77 w 218"/>
                <a:gd name="T5" fmla="*/ 83 h 343"/>
                <a:gd name="T6" fmla="*/ 56 w 218"/>
                <a:gd name="T7" fmla="*/ 122 h 343"/>
                <a:gd name="T8" fmla="*/ 37 w 218"/>
                <a:gd name="T9" fmla="*/ 166 h 343"/>
                <a:gd name="T10" fmla="*/ 19 w 218"/>
                <a:gd name="T11" fmla="*/ 218 h 343"/>
                <a:gd name="T12" fmla="*/ 1 w 218"/>
                <a:gd name="T13" fmla="*/ 278 h 343"/>
                <a:gd name="T14" fmla="*/ 0 w 218"/>
                <a:gd name="T15" fmla="*/ 294 h 343"/>
                <a:gd name="T16" fmla="*/ 4 w 218"/>
                <a:gd name="T17" fmla="*/ 311 h 343"/>
                <a:gd name="T18" fmla="*/ 12 w 218"/>
                <a:gd name="T19" fmla="*/ 324 h 343"/>
                <a:gd name="T20" fmla="*/ 23 w 218"/>
                <a:gd name="T21" fmla="*/ 334 h 343"/>
                <a:gd name="T22" fmla="*/ 40 w 218"/>
                <a:gd name="T23" fmla="*/ 342 h 343"/>
                <a:gd name="T24" fmla="*/ 56 w 218"/>
                <a:gd name="T25" fmla="*/ 343 h 343"/>
                <a:gd name="T26" fmla="*/ 73 w 218"/>
                <a:gd name="T27" fmla="*/ 339 h 343"/>
                <a:gd name="T28" fmla="*/ 86 w 218"/>
                <a:gd name="T29" fmla="*/ 331 h 343"/>
                <a:gd name="T30" fmla="*/ 98 w 218"/>
                <a:gd name="T31" fmla="*/ 319 h 343"/>
                <a:gd name="T32" fmla="*/ 104 w 218"/>
                <a:gd name="T33" fmla="*/ 305 h 343"/>
                <a:gd name="T34" fmla="*/ 119 w 218"/>
                <a:gd name="T35" fmla="*/ 253 h 343"/>
                <a:gd name="T36" fmla="*/ 133 w 218"/>
                <a:gd name="T37" fmla="*/ 208 h 343"/>
                <a:gd name="T38" fmla="*/ 150 w 218"/>
                <a:gd name="T39" fmla="*/ 171 h 343"/>
                <a:gd name="T40" fmla="*/ 166 w 218"/>
                <a:gd name="T41" fmla="*/ 140 h 343"/>
                <a:gd name="T42" fmla="*/ 185 w 218"/>
                <a:gd name="T43" fmla="*/ 111 h 343"/>
                <a:gd name="T44" fmla="*/ 205 w 218"/>
                <a:gd name="T45" fmla="*/ 86 h 343"/>
                <a:gd name="T46" fmla="*/ 214 w 218"/>
                <a:gd name="T47" fmla="*/ 73 h 343"/>
                <a:gd name="T48" fmla="*/ 218 w 218"/>
                <a:gd name="T49" fmla="*/ 56 h 343"/>
                <a:gd name="T50" fmla="*/ 217 w 218"/>
                <a:gd name="T51" fmla="*/ 41 h 343"/>
                <a:gd name="T52" fmla="*/ 211 w 218"/>
                <a:gd name="T53" fmla="*/ 27 h 343"/>
                <a:gd name="T54" fmla="*/ 200 w 218"/>
                <a:gd name="T55" fmla="*/ 13 h 343"/>
                <a:gd name="T56" fmla="*/ 185 w 218"/>
                <a:gd name="T57" fmla="*/ 4 h 343"/>
                <a:gd name="T58" fmla="*/ 171 w 218"/>
                <a:gd name="T59" fmla="*/ 0 h 343"/>
                <a:gd name="T60" fmla="*/ 154 w 218"/>
                <a:gd name="T61" fmla="*/ 1 h 343"/>
                <a:gd name="T62" fmla="*/ 139 w 218"/>
                <a:gd name="T63" fmla="*/ 7 h 343"/>
                <a:gd name="T64" fmla="*/ 126 w 218"/>
                <a:gd name="T65" fmla="*/ 18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8" h="343">
                  <a:moveTo>
                    <a:pt x="126" y="18"/>
                  </a:moveTo>
                  <a:lnTo>
                    <a:pt x="101" y="49"/>
                  </a:lnTo>
                  <a:lnTo>
                    <a:pt x="77" y="83"/>
                  </a:lnTo>
                  <a:lnTo>
                    <a:pt x="56" y="122"/>
                  </a:lnTo>
                  <a:lnTo>
                    <a:pt x="37" y="166"/>
                  </a:lnTo>
                  <a:lnTo>
                    <a:pt x="19" y="218"/>
                  </a:lnTo>
                  <a:lnTo>
                    <a:pt x="1" y="278"/>
                  </a:lnTo>
                  <a:lnTo>
                    <a:pt x="0" y="294"/>
                  </a:lnTo>
                  <a:lnTo>
                    <a:pt x="4" y="311"/>
                  </a:lnTo>
                  <a:lnTo>
                    <a:pt x="12" y="324"/>
                  </a:lnTo>
                  <a:lnTo>
                    <a:pt x="23" y="334"/>
                  </a:lnTo>
                  <a:lnTo>
                    <a:pt x="40" y="342"/>
                  </a:lnTo>
                  <a:lnTo>
                    <a:pt x="56" y="343"/>
                  </a:lnTo>
                  <a:lnTo>
                    <a:pt x="73" y="339"/>
                  </a:lnTo>
                  <a:lnTo>
                    <a:pt x="86" y="331"/>
                  </a:lnTo>
                  <a:lnTo>
                    <a:pt x="98" y="319"/>
                  </a:lnTo>
                  <a:lnTo>
                    <a:pt x="104" y="305"/>
                  </a:lnTo>
                  <a:lnTo>
                    <a:pt x="119" y="253"/>
                  </a:lnTo>
                  <a:lnTo>
                    <a:pt x="133" y="208"/>
                  </a:lnTo>
                  <a:lnTo>
                    <a:pt x="150" y="171"/>
                  </a:lnTo>
                  <a:lnTo>
                    <a:pt x="166" y="140"/>
                  </a:lnTo>
                  <a:lnTo>
                    <a:pt x="185" y="111"/>
                  </a:lnTo>
                  <a:lnTo>
                    <a:pt x="205" y="86"/>
                  </a:lnTo>
                  <a:lnTo>
                    <a:pt x="214" y="73"/>
                  </a:lnTo>
                  <a:lnTo>
                    <a:pt x="218" y="56"/>
                  </a:lnTo>
                  <a:lnTo>
                    <a:pt x="217" y="41"/>
                  </a:lnTo>
                  <a:lnTo>
                    <a:pt x="211" y="27"/>
                  </a:lnTo>
                  <a:lnTo>
                    <a:pt x="200" y="13"/>
                  </a:lnTo>
                  <a:lnTo>
                    <a:pt x="185" y="4"/>
                  </a:lnTo>
                  <a:lnTo>
                    <a:pt x="171" y="0"/>
                  </a:lnTo>
                  <a:lnTo>
                    <a:pt x="154" y="1"/>
                  </a:lnTo>
                  <a:lnTo>
                    <a:pt x="139" y="7"/>
                  </a:lnTo>
                  <a:lnTo>
                    <a:pt x="126" y="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gray">
            <a:xfrm>
              <a:off x="6805613" y="5257800"/>
              <a:ext cx="347663" cy="546100"/>
            </a:xfrm>
            <a:custGeom>
              <a:avLst/>
              <a:gdLst>
                <a:gd name="T0" fmla="*/ 92 w 219"/>
                <a:gd name="T1" fmla="*/ 326 h 344"/>
                <a:gd name="T2" fmla="*/ 119 w 219"/>
                <a:gd name="T3" fmla="*/ 295 h 344"/>
                <a:gd name="T4" fmla="*/ 141 w 219"/>
                <a:gd name="T5" fmla="*/ 260 h 344"/>
                <a:gd name="T6" fmla="*/ 162 w 219"/>
                <a:gd name="T7" fmla="*/ 222 h 344"/>
                <a:gd name="T8" fmla="*/ 181 w 219"/>
                <a:gd name="T9" fmla="*/ 177 h 344"/>
                <a:gd name="T10" fmla="*/ 199 w 219"/>
                <a:gd name="T11" fmla="*/ 125 h 344"/>
                <a:gd name="T12" fmla="*/ 217 w 219"/>
                <a:gd name="T13" fmla="*/ 66 h 344"/>
                <a:gd name="T14" fmla="*/ 219 w 219"/>
                <a:gd name="T15" fmla="*/ 49 h 344"/>
                <a:gd name="T16" fmla="*/ 214 w 219"/>
                <a:gd name="T17" fmla="*/ 33 h 344"/>
                <a:gd name="T18" fmla="*/ 207 w 219"/>
                <a:gd name="T19" fmla="*/ 19 h 344"/>
                <a:gd name="T20" fmla="*/ 195 w 219"/>
                <a:gd name="T21" fmla="*/ 9 h 344"/>
                <a:gd name="T22" fmla="*/ 179 w 219"/>
                <a:gd name="T23" fmla="*/ 2 h 344"/>
                <a:gd name="T24" fmla="*/ 162 w 219"/>
                <a:gd name="T25" fmla="*/ 0 h 344"/>
                <a:gd name="T26" fmla="*/ 146 w 219"/>
                <a:gd name="T27" fmla="*/ 5 h 344"/>
                <a:gd name="T28" fmla="*/ 132 w 219"/>
                <a:gd name="T29" fmla="*/ 12 h 344"/>
                <a:gd name="T30" fmla="*/ 121 w 219"/>
                <a:gd name="T31" fmla="*/ 24 h 344"/>
                <a:gd name="T32" fmla="*/ 115 w 219"/>
                <a:gd name="T33" fmla="*/ 40 h 344"/>
                <a:gd name="T34" fmla="*/ 100 w 219"/>
                <a:gd name="T35" fmla="*/ 91 h 344"/>
                <a:gd name="T36" fmla="*/ 85 w 219"/>
                <a:gd name="T37" fmla="*/ 135 h 344"/>
                <a:gd name="T38" fmla="*/ 69 w 219"/>
                <a:gd name="T39" fmla="*/ 173 h 344"/>
                <a:gd name="T40" fmla="*/ 52 w 219"/>
                <a:gd name="T41" fmla="*/ 205 h 344"/>
                <a:gd name="T42" fmla="*/ 33 w 219"/>
                <a:gd name="T43" fmla="*/ 232 h 344"/>
                <a:gd name="T44" fmla="*/ 14 w 219"/>
                <a:gd name="T45" fmla="*/ 257 h 344"/>
                <a:gd name="T46" fmla="*/ 5 w 219"/>
                <a:gd name="T47" fmla="*/ 271 h 344"/>
                <a:gd name="T48" fmla="*/ 0 w 219"/>
                <a:gd name="T49" fmla="*/ 287 h 344"/>
                <a:gd name="T50" fmla="*/ 2 w 219"/>
                <a:gd name="T51" fmla="*/ 302 h 344"/>
                <a:gd name="T52" fmla="*/ 8 w 219"/>
                <a:gd name="T53" fmla="*/ 317 h 344"/>
                <a:gd name="T54" fmla="*/ 18 w 219"/>
                <a:gd name="T55" fmla="*/ 330 h 344"/>
                <a:gd name="T56" fmla="*/ 33 w 219"/>
                <a:gd name="T57" fmla="*/ 339 h 344"/>
                <a:gd name="T58" fmla="*/ 48 w 219"/>
                <a:gd name="T59" fmla="*/ 344 h 344"/>
                <a:gd name="T60" fmla="*/ 64 w 219"/>
                <a:gd name="T61" fmla="*/ 342 h 344"/>
                <a:gd name="T62" fmla="*/ 80 w 219"/>
                <a:gd name="T63" fmla="*/ 336 h 344"/>
                <a:gd name="T64" fmla="*/ 92 w 219"/>
                <a:gd name="T65" fmla="*/ 32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9" h="344">
                  <a:moveTo>
                    <a:pt x="92" y="326"/>
                  </a:moveTo>
                  <a:lnTo>
                    <a:pt x="119" y="295"/>
                  </a:lnTo>
                  <a:lnTo>
                    <a:pt x="141" y="260"/>
                  </a:lnTo>
                  <a:lnTo>
                    <a:pt x="162" y="222"/>
                  </a:lnTo>
                  <a:lnTo>
                    <a:pt x="181" y="177"/>
                  </a:lnTo>
                  <a:lnTo>
                    <a:pt x="199" y="125"/>
                  </a:lnTo>
                  <a:lnTo>
                    <a:pt x="217" y="66"/>
                  </a:lnTo>
                  <a:lnTo>
                    <a:pt x="219" y="49"/>
                  </a:lnTo>
                  <a:lnTo>
                    <a:pt x="214" y="33"/>
                  </a:lnTo>
                  <a:lnTo>
                    <a:pt x="207" y="19"/>
                  </a:lnTo>
                  <a:lnTo>
                    <a:pt x="195" y="9"/>
                  </a:lnTo>
                  <a:lnTo>
                    <a:pt x="179" y="2"/>
                  </a:lnTo>
                  <a:lnTo>
                    <a:pt x="162" y="0"/>
                  </a:lnTo>
                  <a:lnTo>
                    <a:pt x="146" y="5"/>
                  </a:lnTo>
                  <a:lnTo>
                    <a:pt x="132" y="12"/>
                  </a:lnTo>
                  <a:lnTo>
                    <a:pt x="121" y="24"/>
                  </a:lnTo>
                  <a:lnTo>
                    <a:pt x="115" y="40"/>
                  </a:lnTo>
                  <a:lnTo>
                    <a:pt x="100" y="91"/>
                  </a:lnTo>
                  <a:lnTo>
                    <a:pt x="85" y="135"/>
                  </a:lnTo>
                  <a:lnTo>
                    <a:pt x="69" y="173"/>
                  </a:lnTo>
                  <a:lnTo>
                    <a:pt x="52" y="205"/>
                  </a:lnTo>
                  <a:lnTo>
                    <a:pt x="33" y="232"/>
                  </a:lnTo>
                  <a:lnTo>
                    <a:pt x="14" y="257"/>
                  </a:lnTo>
                  <a:lnTo>
                    <a:pt x="5" y="271"/>
                  </a:lnTo>
                  <a:lnTo>
                    <a:pt x="0" y="287"/>
                  </a:lnTo>
                  <a:lnTo>
                    <a:pt x="2" y="302"/>
                  </a:lnTo>
                  <a:lnTo>
                    <a:pt x="8" y="317"/>
                  </a:lnTo>
                  <a:lnTo>
                    <a:pt x="18" y="330"/>
                  </a:lnTo>
                  <a:lnTo>
                    <a:pt x="33" y="339"/>
                  </a:lnTo>
                  <a:lnTo>
                    <a:pt x="48" y="344"/>
                  </a:lnTo>
                  <a:lnTo>
                    <a:pt x="64" y="342"/>
                  </a:lnTo>
                  <a:lnTo>
                    <a:pt x="80" y="336"/>
                  </a:lnTo>
                  <a:lnTo>
                    <a:pt x="92" y="32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gray">
            <a:xfrm>
              <a:off x="7077076" y="4414838"/>
              <a:ext cx="182563" cy="541338"/>
            </a:xfrm>
            <a:custGeom>
              <a:avLst/>
              <a:gdLst>
                <a:gd name="T0" fmla="*/ 106 w 115"/>
                <a:gd name="T1" fmla="*/ 293 h 341"/>
                <a:gd name="T2" fmla="*/ 109 w 115"/>
                <a:gd name="T3" fmla="*/ 255 h 341"/>
                <a:gd name="T4" fmla="*/ 112 w 115"/>
                <a:gd name="T5" fmla="*/ 220 h 341"/>
                <a:gd name="T6" fmla="*/ 113 w 115"/>
                <a:gd name="T7" fmla="*/ 188 h 341"/>
                <a:gd name="T8" fmla="*/ 115 w 115"/>
                <a:gd name="T9" fmla="*/ 153 h 341"/>
                <a:gd name="T10" fmla="*/ 115 w 115"/>
                <a:gd name="T11" fmla="*/ 112 h 341"/>
                <a:gd name="T12" fmla="*/ 115 w 115"/>
                <a:gd name="T13" fmla="*/ 94 h 341"/>
                <a:gd name="T14" fmla="*/ 115 w 115"/>
                <a:gd name="T15" fmla="*/ 81 h 341"/>
                <a:gd name="T16" fmla="*/ 115 w 115"/>
                <a:gd name="T17" fmla="*/ 67 h 341"/>
                <a:gd name="T18" fmla="*/ 113 w 115"/>
                <a:gd name="T19" fmla="*/ 51 h 341"/>
                <a:gd name="T20" fmla="*/ 109 w 115"/>
                <a:gd name="T21" fmla="*/ 30 h 341"/>
                <a:gd name="T22" fmla="*/ 97 w 115"/>
                <a:gd name="T23" fmla="*/ 15 h 341"/>
                <a:gd name="T24" fmla="*/ 80 w 115"/>
                <a:gd name="T25" fmla="*/ 3 h 341"/>
                <a:gd name="T26" fmla="*/ 60 w 115"/>
                <a:gd name="T27" fmla="*/ 0 h 341"/>
                <a:gd name="T28" fmla="*/ 39 w 115"/>
                <a:gd name="T29" fmla="*/ 5 h 341"/>
                <a:gd name="T30" fmla="*/ 22 w 115"/>
                <a:gd name="T31" fmla="*/ 17 h 341"/>
                <a:gd name="T32" fmla="*/ 12 w 115"/>
                <a:gd name="T33" fmla="*/ 33 h 341"/>
                <a:gd name="T34" fmla="*/ 8 w 115"/>
                <a:gd name="T35" fmla="*/ 54 h 341"/>
                <a:gd name="T36" fmla="*/ 9 w 115"/>
                <a:gd name="T37" fmla="*/ 70 h 341"/>
                <a:gd name="T38" fmla="*/ 9 w 115"/>
                <a:gd name="T39" fmla="*/ 82 h 341"/>
                <a:gd name="T40" fmla="*/ 9 w 115"/>
                <a:gd name="T41" fmla="*/ 95 h 341"/>
                <a:gd name="T42" fmla="*/ 9 w 115"/>
                <a:gd name="T43" fmla="*/ 112 h 341"/>
                <a:gd name="T44" fmla="*/ 9 w 115"/>
                <a:gd name="T45" fmla="*/ 150 h 341"/>
                <a:gd name="T46" fmla="*/ 8 w 115"/>
                <a:gd name="T47" fmla="*/ 185 h 341"/>
                <a:gd name="T48" fmla="*/ 6 w 115"/>
                <a:gd name="T49" fmla="*/ 214 h 341"/>
                <a:gd name="T50" fmla="*/ 3 w 115"/>
                <a:gd name="T51" fmla="*/ 247 h 341"/>
                <a:gd name="T52" fmla="*/ 0 w 115"/>
                <a:gd name="T53" fmla="*/ 284 h 341"/>
                <a:gd name="T54" fmla="*/ 2 w 115"/>
                <a:gd name="T55" fmla="*/ 305 h 341"/>
                <a:gd name="T56" fmla="*/ 12 w 115"/>
                <a:gd name="T57" fmla="*/ 323 h 341"/>
                <a:gd name="T58" fmla="*/ 28 w 115"/>
                <a:gd name="T59" fmla="*/ 335 h 341"/>
                <a:gd name="T60" fmla="*/ 48 w 115"/>
                <a:gd name="T61" fmla="*/ 341 h 341"/>
                <a:gd name="T62" fmla="*/ 68 w 115"/>
                <a:gd name="T63" fmla="*/ 339 h 341"/>
                <a:gd name="T64" fmla="*/ 86 w 115"/>
                <a:gd name="T65" fmla="*/ 329 h 341"/>
                <a:gd name="T66" fmla="*/ 100 w 115"/>
                <a:gd name="T67" fmla="*/ 314 h 341"/>
                <a:gd name="T68" fmla="*/ 106 w 115"/>
                <a:gd name="T69" fmla="*/ 293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5" h="341">
                  <a:moveTo>
                    <a:pt x="106" y="293"/>
                  </a:moveTo>
                  <a:lnTo>
                    <a:pt x="109" y="255"/>
                  </a:lnTo>
                  <a:lnTo>
                    <a:pt x="112" y="220"/>
                  </a:lnTo>
                  <a:lnTo>
                    <a:pt x="113" y="188"/>
                  </a:lnTo>
                  <a:lnTo>
                    <a:pt x="115" y="153"/>
                  </a:lnTo>
                  <a:lnTo>
                    <a:pt x="115" y="112"/>
                  </a:lnTo>
                  <a:lnTo>
                    <a:pt x="115" y="94"/>
                  </a:lnTo>
                  <a:lnTo>
                    <a:pt x="115" y="81"/>
                  </a:lnTo>
                  <a:lnTo>
                    <a:pt x="115" y="67"/>
                  </a:lnTo>
                  <a:lnTo>
                    <a:pt x="113" y="51"/>
                  </a:lnTo>
                  <a:lnTo>
                    <a:pt x="109" y="30"/>
                  </a:lnTo>
                  <a:lnTo>
                    <a:pt x="97" y="15"/>
                  </a:lnTo>
                  <a:lnTo>
                    <a:pt x="80" y="3"/>
                  </a:lnTo>
                  <a:lnTo>
                    <a:pt x="60" y="0"/>
                  </a:lnTo>
                  <a:lnTo>
                    <a:pt x="39" y="5"/>
                  </a:lnTo>
                  <a:lnTo>
                    <a:pt x="22" y="17"/>
                  </a:lnTo>
                  <a:lnTo>
                    <a:pt x="12" y="33"/>
                  </a:lnTo>
                  <a:lnTo>
                    <a:pt x="8" y="54"/>
                  </a:lnTo>
                  <a:lnTo>
                    <a:pt x="9" y="70"/>
                  </a:lnTo>
                  <a:lnTo>
                    <a:pt x="9" y="82"/>
                  </a:lnTo>
                  <a:lnTo>
                    <a:pt x="9" y="95"/>
                  </a:lnTo>
                  <a:lnTo>
                    <a:pt x="9" y="112"/>
                  </a:lnTo>
                  <a:lnTo>
                    <a:pt x="9" y="150"/>
                  </a:lnTo>
                  <a:lnTo>
                    <a:pt x="8" y="185"/>
                  </a:lnTo>
                  <a:lnTo>
                    <a:pt x="6" y="214"/>
                  </a:lnTo>
                  <a:lnTo>
                    <a:pt x="3" y="247"/>
                  </a:lnTo>
                  <a:lnTo>
                    <a:pt x="0" y="284"/>
                  </a:lnTo>
                  <a:lnTo>
                    <a:pt x="2" y="305"/>
                  </a:lnTo>
                  <a:lnTo>
                    <a:pt x="12" y="323"/>
                  </a:lnTo>
                  <a:lnTo>
                    <a:pt x="28" y="335"/>
                  </a:lnTo>
                  <a:lnTo>
                    <a:pt x="48" y="341"/>
                  </a:lnTo>
                  <a:lnTo>
                    <a:pt x="68" y="339"/>
                  </a:lnTo>
                  <a:lnTo>
                    <a:pt x="86" y="329"/>
                  </a:lnTo>
                  <a:lnTo>
                    <a:pt x="100" y="314"/>
                  </a:lnTo>
                  <a:lnTo>
                    <a:pt x="106" y="2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gray">
            <a:xfrm>
              <a:off x="7319963" y="4414838"/>
              <a:ext cx="188913" cy="541338"/>
            </a:xfrm>
            <a:custGeom>
              <a:avLst/>
              <a:gdLst>
                <a:gd name="T0" fmla="*/ 104 w 119"/>
                <a:gd name="T1" fmla="*/ 296 h 341"/>
                <a:gd name="T2" fmla="*/ 110 w 119"/>
                <a:gd name="T3" fmla="*/ 256 h 341"/>
                <a:gd name="T4" fmla="*/ 115 w 119"/>
                <a:gd name="T5" fmla="*/ 222 h 341"/>
                <a:gd name="T6" fmla="*/ 118 w 119"/>
                <a:gd name="T7" fmla="*/ 189 h 341"/>
                <a:gd name="T8" fmla="*/ 119 w 119"/>
                <a:gd name="T9" fmla="*/ 153 h 341"/>
                <a:gd name="T10" fmla="*/ 119 w 119"/>
                <a:gd name="T11" fmla="*/ 112 h 341"/>
                <a:gd name="T12" fmla="*/ 119 w 119"/>
                <a:gd name="T13" fmla="*/ 94 h 341"/>
                <a:gd name="T14" fmla="*/ 119 w 119"/>
                <a:gd name="T15" fmla="*/ 81 h 341"/>
                <a:gd name="T16" fmla="*/ 119 w 119"/>
                <a:gd name="T17" fmla="*/ 67 h 341"/>
                <a:gd name="T18" fmla="*/ 118 w 119"/>
                <a:gd name="T19" fmla="*/ 49 h 341"/>
                <a:gd name="T20" fmla="*/ 113 w 119"/>
                <a:gd name="T21" fmla="*/ 30 h 341"/>
                <a:gd name="T22" fmla="*/ 100 w 119"/>
                <a:gd name="T23" fmla="*/ 14 h 341"/>
                <a:gd name="T24" fmla="*/ 83 w 119"/>
                <a:gd name="T25" fmla="*/ 3 h 341"/>
                <a:gd name="T26" fmla="*/ 63 w 119"/>
                <a:gd name="T27" fmla="*/ 0 h 341"/>
                <a:gd name="T28" fmla="*/ 42 w 119"/>
                <a:gd name="T29" fmla="*/ 5 h 341"/>
                <a:gd name="T30" fmla="*/ 25 w 119"/>
                <a:gd name="T31" fmla="*/ 17 h 341"/>
                <a:gd name="T32" fmla="*/ 15 w 119"/>
                <a:gd name="T33" fmla="*/ 34 h 341"/>
                <a:gd name="T34" fmla="*/ 12 w 119"/>
                <a:gd name="T35" fmla="*/ 55 h 341"/>
                <a:gd name="T36" fmla="*/ 14 w 119"/>
                <a:gd name="T37" fmla="*/ 70 h 341"/>
                <a:gd name="T38" fmla="*/ 14 w 119"/>
                <a:gd name="T39" fmla="*/ 84 h 341"/>
                <a:gd name="T40" fmla="*/ 14 w 119"/>
                <a:gd name="T41" fmla="*/ 95 h 341"/>
                <a:gd name="T42" fmla="*/ 14 w 119"/>
                <a:gd name="T43" fmla="*/ 112 h 341"/>
                <a:gd name="T44" fmla="*/ 14 w 119"/>
                <a:gd name="T45" fmla="*/ 150 h 341"/>
                <a:gd name="T46" fmla="*/ 12 w 119"/>
                <a:gd name="T47" fmla="*/ 183 h 341"/>
                <a:gd name="T48" fmla="*/ 9 w 119"/>
                <a:gd name="T49" fmla="*/ 213 h 341"/>
                <a:gd name="T50" fmla="*/ 5 w 119"/>
                <a:gd name="T51" fmla="*/ 246 h 341"/>
                <a:gd name="T52" fmla="*/ 0 w 119"/>
                <a:gd name="T53" fmla="*/ 283 h 341"/>
                <a:gd name="T54" fmla="*/ 2 w 119"/>
                <a:gd name="T55" fmla="*/ 302 h 341"/>
                <a:gd name="T56" fmla="*/ 11 w 119"/>
                <a:gd name="T57" fmla="*/ 320 h 341"/>
                <a:gd name="T58" fmla="*/ 25 w 119"/>
                <a:gd name="T59" fmla="*/ 333 h 341"/>
                <a:gd name="T60" fmla="*/ 46 w 119"/>
                <a:gd name="T61" fmla="*/ 341 h 341"/>
                <a:gd name="T62" fmla="*/ 67 w 119"/>
                <a:gd name="T63" fmla="*/ 339 h 341"/>
                <a:gd name="T64" fmla="*/ 85 w 119"/>
                <a:gd name="T65" fmla="*/ 330 h 341"/>
                <a:gd name="T66" fmla="*/ 98 w 119"/>
                <a:gd name="T67" fmla="*/ 316 h 341"/>
                <a:gd name="T68" fmla="*/ 104 w 119"/>
                <a:gd name="T69" fmla="*/ 29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9" h="341">
                  <a:moveTo>
                    <a:pt x="104" y="296"/>
                  </a:moveTo>
                  <a:lnTo>
                    <a:pt x="110" y="256"/>
                  </a:lnTo>
                  <a:lnTo>
                    <a:pt x="115" y="222"/>
                  </a:lnTo>
                  <a:lnTo>
                    <a:pt x="118" y="189"/>
                  </a:lnTo>
                  <a:lnTo>
                    <a:pt x="119" y="153"/>
                  </a:lnTo>
                  <a:lnTo>
                    <a:pt x="119" y="112"/>
                  </a:lnTo>
                  <a:lnTo>
                    <a:pt x="119" y="94"/>
                  </a:lnTo>
                  <a:lnTo>
                    <a:pt x="119" y="81"/>
                  </a:lnTo>
                  <a:lnTo>
                    <a:pt x="119" y="67"/>
                  </a:lnTo>
                  <a:lnTo>
                    <a:pt x="118" y="49"/>
                  </a:lnTo>
                  <a:lnTo>
                    <a:pt x="113" y="30"/>
                  </a:lnTo>
                  <a:lnTo>
                    <a:pt x="100" y="14"/>
                  </a:lnTo>
                  <a:lnTo>
                    <a:pt x="83" y="3"/>
                  </a:lnTo>
                  <a:lnTo>
                    <a:pt x="63" y="0"/>
                  </a:lnTo>
                  <a:lnTo>
                    <a:pt x="42" y="5"/>
                  </a:lnTo>
                  <a:lnTo>
                    <a:pt x="25" y="17"/>
                  </a:lnTo>
                  <a:lnTo>
                    <a:pt x="15" y="34"/>
                  </a:lnTo>
                  <a:lnTo>
                    <a:pt x="12" y="55"/>
                  </a:lnTo>
                  <a:lnTo>
                    <a:pt x="14" y="70"/>
                  </a:lnTo>
                  <a:lnTo>
                    <a:pt x="14" y="84"/>
                  </a:lnTo>
                  <a:lnTo>
                    <a:pt x="14" y="95"/>
                  </a:lnTo>
                  <a:lnTo>
                    <a:pt x="14" y="112"/>
                  </a:lnTo>
                  <a:lnTo>
                    <a:pt x="14" y="150"/>
                  </a:lnTo>
                  <a:lnTo>
                    <a:pt x="12" y="183"/>
                  </a:lnTo>
                  <a:lnTo>
                    <a:pt x="9" y="213"/>
                  </a:lnTo>
                  <a:lnTo>
                    <a:pt x="5" y="246"/>
                  </a:lnTo>
                  <a:lnTo>
                    <a:pt x="0" y="283"/>
                  </a:lnTo>
                  <a:lnTo>
                    <a:pt x="2" y="302"/>
                  </a:lnTo>
                  <a:lnTo>
                    <a:pt x="11" y="320"/>
                  </a:lnTo>
                  <a:lnTo>
                    <a:pt x="25" y="333"/>
                  </a:lnTo>
                  <a:lnTo>
                    <a:pt x="46" y="341"/>
                  </a:lnTo>
                  <a:lnTo>
                    <a:pt x="67" y="339"/>
                  </a:lnTo>
                  <a:lnTo>
                    <a:pt x="85" y="330"/>
                  </a:lnTo>
                  <a:lnTo>
                    <a:pt x="98" y="316"/>
                  </a:lnTo>
                  <a:lnTo>
                    <a:pt x="104" y="2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gray">
            <a:xfrm>
              <a:off x="7081838" y="3540125"/>
              <a:ext cx="349250" cy="573088"/>
            </a:xfrm>
            <a:custGeom>
              <a:avLst/>
              <a:gdLst>
                <a:gd name="T0" fmla="*/ 219 w 220"/>
                <a:gd name="T1" fmla="*/ 296 h 361"/>
                <a:gd name="T2" fmla="*/ 199 w 220"/>
                <a:gd name="T3" fmla="*/ 232 h 361"/>
                <a:gd name="T4" fmla="*/ 178 w 220"/>
                <a:gd name="T5" fmla="*/ 174 h 361"/>
                <a:gd name="T6" fmla="*/ 155 w 220"/>
                <a:gd name="T7" fmla="*/ 122 h 361"/>
                <a:gd name="T8" fmla="*/ 128 w 220"/>
                <a:gd name="T9" fmla="*/ 73 h 361"/>
                <a:gd name="T10" fmla="*/ 98 w 220"/>
                <a:gd name="T11" fmla="*/ 23 h 361"/>
                <a:gd name="T12" fmla="*/ 86 w 220"/>
                <a:gd name="T13" fmla="*/ 12 h 361"/>
                <a:gd name="T14" fmla="*/ 73 w 220"/>
                <a:gd name="T15" fmla="*/ 3 h 361"/>
                <a:gd name="T16" fmla="*/ 57 w 220"/>
                <a:gd name="T17" fmla="*/ 0 h 361"/>
                <a:gd name="T18" fmla="*/ 40 w 220"/>
                <a:gd name="T19" fmla="*/ 1 h 361"/>
                <a:gd name="T20" fmla="*/ 25 w 220"/>
                <a:gd name="T21" fmla="*/ 7 h 361"/>
                <a:gd name="T22" fmla="*/ 12 w 220"/>
                <a:gd name="T23" fmla="*/ 17 h 361"/>
                <a:gd name="T24" fmla="*/ 5 w 220"/>
                <a:gd name="T25" fmla="*/ 32 h 361"/>
                <a:gd name="T26" fmla="*/ 0 w 220"/>
                <a:gd name="T27" fmla="*/ 47 h 361"/>
                <a:gd name="T28" fmla="*/ 2 w 220"/>
                <a:gd name="T29" fmla="*/ 64 h 361"/>
                <a:gd name="T30" fmla="*/ 7 w 220"/>
                <a:gd name="T31" fmla="*/ 78 h 361"/>
                <a:gd name="T32" fmla="*/ 34 w 220"/>
                <a:gd name="T33" fmla="*/ 122 h 361"/>
                <a:gd name="T34" fmla="*/ 58 w 220"/>
                <a:gd name="T35" fmla="*/ 165 h 361"/>
                <a:gd name="T36" fmla="*/ 79 w 220"/>
                <a:gd name="T37" fmla="*/ 212 h 361"/>
                <a:gd name="T38" fmla="*/ 98 w 220"/>
                <a:gd name="T39" fmla="*/ 264 h 361"/>
                <a:gd name="T40" fmla="*/ 116 w 220"/>
                <a:gd name="T41" fmla="*/ 321 h 361"/>
                <a:gd name="T42" fmla="*/ 122 w 220"/>
                <a:gd name="T43" fmla="*/ 337 h 361"/>
                <a:gd name="T44" fmla="*/ 134 w 220"/>
                <a:gd name="T45" fmla="*/ 349 h 361"/>
                <a:gd name="T46" fmla="*/ 147 w 220"/>
                <a:gd name="T47" fmla="*/ 357 h 361"/>
                <a:gd name="T48" fmla="*/ 164 w 220"/>
                <a:gd name="T49" fmla="*/ 361 h 361"/>
                <a:gd name="T50" fmla="*/ 180 w 220"/>
                <a:gd name="T51" fmla="*/ 359 h 361"/>
                <a:gd name="T52" fmla="*/ 195 w 220"/>
                <a:gd name="T53" fmla="*/ 352 h 361"/>
                <a:gd name="T54" fmla="*/ 208 w 220"/>
                <a:gd name="T55" fmla="*/ 342 h 361"/>
                <a:gd name="T56" fmla="*/ 216 w 220"/>
                <a:gd name="T57" fmla="*/ 328 h 361"/>
                <a:gd name="T58" fmla="*/ 220 w 220"/>
                <a:gd name="T59" fmla="*/ 312 h 361"/>
                <a:gd name="T60" fmla="*/ 219 w 220"/>
                <a:gd name="T61" fmla="*/ 296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0" h="361">
                  <a:moveTo>
                    <a:pt x="219" y="296"/>
                  </a:moveTo>
                  <a:lnTo>
                    <a:pt x="199" y="232"/>
                  </a:lnTo>
                  <a:lnTo>
                    <a:pt x="178" y="174"/>
                  </a:lnTo>
                  <a:lnTo>
                    <a:pt x="155" y="122"/>
                  </a:lnTo>
                  <a:lnTo>
                    <a:pt x="128" y="73"/>
                  </a:lnTo>
                  <a:lnTo>
                    <a:pt x="98" y="23"/>
                  </a:lnTo>
                  <a:lnTo>
                    <a:pt x="86" y="12"/>
                  </a:lnTo>
                  <a:lnTo>
                    <a:pt x="73" y="3"/>
                  </a:lnTo>
                  <a:lnTo>
                    <a:pt x="57" y="0"/>
                  </a:lnTo>
                  <a:lnTo>
                    <a:pt x="40" y="1"/>
                  </a:lnTo>
                  <a:lnTo>
                    <a:pt x="25" y="7"/>
                  </a:lnTo>
                  <a:lnTo>
                    <a:pt x="12" y="17"/>
                  </a:lnTo>
                  <a:lnTo>
                    <a:pt x="5" y="32"/>
                  </a:lnTo>
                  <a:lnTo>
                    <a:pt x="0" y="47"/>
                  </a:lnTo>
                  <a:lnTo>
                    <a:pt x="2" y="64"/>
                  </a:lnTo>
                  <a:lnTo>
                    <a:pt x="7" y="78"/>
                  </a:lnTo>
                  <a:lnTo>
                    <a:pt x="34" y="122"/>
                  </a:lnTo>
                  <a:lnTo>
                    <a:pt x="58" y="165"/>
                  </a:lnTo>
                  <a:lnTo>
                    <a:pt x="79" y="212"/>
                  </a:lnTo>
                  <a:lnTo>
                    <a:pt x="98" y="264"/>
                  </a:lnTo>
                  <a:lnTo>
                    <a:pt x="116" y="321"/>
                  </a:lnTo>
                  <a:lnTo>
                    <a:pt x="122" y="337"/>
                  </a:lnTo>
                  <a:lnTo>
                    <a:pt x="134" y="349"/>
                  </a:lnTo>
                  <a:lnTo>
                    <a:pt x="147" y="357"/>
                  </a:lnTo>
                  <a:lnTo>
                    <a:pt x="164" y="361"/>
                  </a:lnTo>
                  <a:lnTo>
                    <a:pt x="180" y="359"/>
                  </a:lnTo>
                  <a:lnTo>
                    <a:pt x="195" y="352"/>
                  </a:lnTo>
                  <a:lnTo>
                    <a:pt x="208" y="342"/>
                  </a:lnTo>
                  <a:lnTo>
                    <a:pt x="216" y="328"/>
                  </a:lnTo>
                  <a:lnTo>
                    <a:pt x="220" y="312"/>
                  </a:lnTo>
                  <a:lnTo>
                    <a:pt x="219" y="2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gray">
            <a:xfrm>
              <a:off x="5751513" y="3940175"/>
              <a:ext cx="558800" cy="166688"/>
            </a:xfrm>
            <a:custGeom>
              <a:avLst/>
              <a:gdLst>
                <a:gd name="T0" fmla="*/ 298 w 352"/>
                <a:gd name="T1" fmla="*/ 0 h 105"/>
                <a:gd name="T2" fmla="*/ 53 w 352"/>
                <a:gd name="T3" fmla="*/ 0 h 105"/>
                <a:gd name="T4" fmla="*/ 32 w 352"/>
                <a:gd name="T5" fmla="*/ 5 h 105"/>
                <a:gd name="T6" fmla="*/ 15 w 352"/>
                <a:gd name="T7" fmla="*/ 15 h 105"/>
                <a:gd name="T8" fmla="*/ 4 w 352"/>
                <a:gd name="T9" fmla="*/ 32 h 105"/>
                <a:gd name="T10" fmla="*/ 0 w 352"/>
                <a:gd name="T11" fmla="*/ 52 h 105"/>
                <a:gd name="T12" fmla="*/ 4 w 352"/>
                <a:gd name="T13" fmla="*/ 73 h 105"/>
                <a:gd name="T14" fmla="*/ 15 w 352"/>
                <a:gd name="T15" fmla="*/ 90 h 105"/>
                <a:gd name="T16" fmla="*/ 32 w 352"/>
                <a:gd name="T17" fmla="*/ 100 h 105"/>
                <a:gd name="T18" fmla="*/ 53 w 352"/>
                <a:gd name="T19" fmla="*/ 105 h 105"/>
                <a:gd name="T20" fmla="*/ 298 w 352"/>
                <a:gd name="T21" fmla="*/ 105 h 105"/>
                <a:gd name="T22" fmla="*/ 319 w 352"/>
                <a:gd name="T23" fmla="*/ 100 h 105"/>
                <a:gd name="T24" fmla="*/ 336 w 352"/>
                <a:gd name="T25" fmla="*/ 90 h 105"/>
                <a:gd name="T26" fmla="*/ 348 w 352"/>
                <a:gd name="T27" fmla="*/ 73 h 105"/>
                <a:gd name="T28" fmla="*/ 352 w 352"/>
                <a:gd name="T29" fmla="*/ 52 h 105"/>
                <a:gd name="T30" fmla="*/ 348 w 352"/>
                <a:gd name="T31" fmla="*/ 32 h 105"/>
                <a:gd name="T32" fmla="*/ 336 w 352"/>
                <a:gd name="T33" fmla="*/ 15 h 105"/>
                <a:gd name="T34" fmla="*/ 319 w 352"/>
                <a:gd name="T35" fmla="*/ 5 h 105"/>
                <a:gd name="T36" fmla="*/ 298 w 352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5">
                  <a:moveTo>
                    <a:pt x="298" y="0"/>
                  </a:moveTo>
                  <a:lnTo>
                    <a:pt x="53" y="0"/>
                  </a:lnTo>
                  <a:lnTo>
                    <a:pt x="32" y="5"/>
                  </a:lnTo>
                  <a:lnTo>
                    <a:pt x="15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5" y="90"/>
                  </a:lnTo>
                  <a:lnTo>
                    <a:pt x="32" y="100"/>
                  </a:lnTo>
                  <a:lnTo>
                    <a:pt x="53" y="105"/>
                  </a:lnTo>
                  <a:lnTo>
                    <a:pt x="298" y="105"/>
                  </a:lnTo>
                  <a:lnTo>
                    <a:pt x="319" y="100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5"/>
                  </a:lnTo>
                  <a:lnTo>
                    <a:pt x="319" y="5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gray">
            <a:xfrm>
              <a:off x="7310438" y="5021263"/>
              <a:ext cx="560388" cy="166688"/>
            </a:xfrm>
            <a:custGeom>
              <a:avLst/>
              <a:gdLst>
                <a:gd name="T0" fmla="*/ 299 w 353"/>
                <a:gd name="T1" fmla="*/ 0 h 105"/>
                <a:gd name="T2" fmla="*/ 54 w 353"/>
                <a:gd name="T3" fmla="*/ 0 h 105"/>
                <a:gd name="T4" fmla="*/ 33 w 353"/>
                <a:gd name="T5" fmla="*/ 5 h 105"/>
                <a:gd name="T6" fmla="*/ 17 w 353"/>
                <a:gd name="T7" fmla="*/ 17 h 105"/>
                <a:gd name="T8" fmla="*/ 5 w 353"/>
                <a:gd name="T9" fmla="*/ 33 h 105"/>
                <a:gd name="T10" fmla="*/ 0 w 353"/>
                <a:gd name="T11" fmla="*/ 52 h 105"/>
                <a:gd name="T12" fmla="*/ 5 w 353"/>
                <a:gd name="T13" fmla="*/ 73 h 105"/>
                <a:gd name="T14" fmla="*/ 17 w 353"/>
                <a:gd name="T15" fmla="*/ 90 h 105"/>
                <a:gd name="T16" fmla="*/ 33 w 353"/>
                <a:gd name="T17" fmla="*/ 102 h 105"/>
                <a:gd name="T18" fmla="*/ 54 w 353"/>
                <a:gd name="T19" fmla="*/ 105 h 105"/>
                <a:gd name="T20" fmla="*/ 299 w 353"/>
                <a:gd name="T21" fmla="*/ 105 h 105"/>
                <a:gd name="T22" fmla="*/ 320 w 353"/>
                <a:gd name="T23" fmla="*/ 102 h 105"/>
                <a:gd name="T24" fmla="*/ 336 w 353"/>
                <a:gd name="T25" fmla="*/ 90 h 105"/>
                <a:gd name="T26" fmla="*/ 348 w 353"/>
                <a:gd name="T27" fmla="*/ 73 h 105"/>
                <a:gd name="T28" fmla="*/ 353 w 353"/>
                <a:gd name="T29" fmla="*/ 52 h 105"/>
                <a:gd name="T30" fmla="*/ 348 w 353"/>
                <a:gd name="T31" fmla="*/ 33 h 105"/>
                <a:gd name="T32" fmla="*/ 336 w 353"/>
                <a:gd name="T33" fmla="*/ 17 h 105"/>
                <a:gd name="T34" fmla="*/ 320 w 353"/>
                <a:gd name="T35" fmla="*/ 5 h 105"/>
                <a:gd name="T36" fmla="*/ 299 w 353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3" h="105">
                  <a:moveTo>
                    <a:pt x="299" y="0"/>
                  </a:moveTo>
                  <a:lnTo>
                    <a:pt x="54" y="0"/>
                  </a:lnTo>
                  <a:lnTo>
                    <a:pt x="33" y="5"/>
                  </a:lnTo>
                  <a:lnTo>
                    <a:pt x="17" y="17"/>
                  </a:lnTo>
                  <a:lnTo>
                    <a:pt x="5" y="33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7" y="90"/>
                  </a:lnTo>
                  <a:lnTo>
                    <a:pt x="33" y="102"/>
                  </a:lnTo>
                  <a:lnTo>
                    <a:pt x="54" y="105"/>
                  </a:lnTo>
                  <a:lnTo>
                    <a:pt x="299" y="105"/>
                  </a:lnTo>
                  <a:lnTo>
                    <a:pt x="320" y="102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3" y="52"/>
                  </a:lnTo>
                  <a:lnTo>
                    <a:pt x="348" y="33"/>
                  </a:lnTo>
                  <a:lnTo>
                    <a:pt x="336" y="17"/>
                  </a:lnTo>
                  <a:lnTo>
                    <a:pt x="320" y="5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gray">
            <a:xfrm>
              <a:off x="622301" y="3733800"/>
              <a:ext cx="392113" cy="762000"/>
            </a:xfrm>
            <a:custGeom>
              <a:avLst/>
              <a:gdLst>
                <a:gd name="T0" fmla="*/ 0 w 247"/>
                <a:gd name="T1" fmla="*/ 480 h 480"/>
                <a:gd name="T2" fmla="*/ 87 w 247"/>
                <a:gd name="T3" fmla="*/ 0 h 480"/>
                <a:gd name="T4" fmla="*/ 247 w 247"/>
                <a:gd name="T5" fmla="*/ 0 h 480"/>
                <a:gd name="T6" fmla="*/ 161 w 247"/>
                <a:gd name="T7" fmla="*/ 480 h 480"/>
                <a:gd name="T8" fmla="*/ 0 w 247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480">
                  <a:moveTo>
                    <a:pt x="0" y="480"/>
                  </a:moveTo>
                  <a:lnTo>
                    <a:pt x="87" y="0"/>
                  </a:lnTo>
                  <a:lnTo>
                    <a:pt x="247" y="0"/>
                  </a:lnTo>
                  <a:lnTo>
                    <a:pt x="161" y="480"/>
                  </a:lnTo>
                  <a:lnTo>
                    <a:pt x="0" y="48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gray">
            <a:xfrm>
              <a:off x="968376" y="3925888"/>
              <a:ext cx="679450" cy="569913"/>
            </a:xfrm>
            <a:custGeom>
              <a:avLst/>
              <a:gdLst>
                <a:gd name="T0" fmla="*/ 62 w 428"/>
                <a:gd name="T1" fmla="*/ 11 h 359"/>
                <a:gd name="T2" fmla="*/ 190 w 428"/>
                <a:gd name="T3" fmla="*/ 11 h 359"/>
                <a:gd name="T4" fmla="*/ 181 w 428"/>
                <a:gd name="T5" fmla="*/ 64 h 359"/>
                <a:gd name="T6" fmla="*/ 205 w 428"/>
                <a:gd name="T7" fmla="*/ 42 h 359"/>
                <a:gd name="T8" fmla="*/ 228 w 428"/>
                <a:gd name="T9" fmla="*/ 24 h 359"/>
                <a:gd name="T10" fmla="*/ 254 w 428"/>
                <a:gd name="T11" fmla="*/ 11 h 359"/>
                <a:gd name="T12" fmla="*/ 282 w 428"/>
                <a:gd name="T13" fmla="*/ 3 h 359"/>
                <a:gd name="T14" fmla="*/ 312 w 428"/>
                <a:gd name="T15" fmla="*/ 0 h 359"/>
                <a:gd name="T16" fmla="*/ 344 w 428"/>
                <a:gd name="T17" fmla="*/ 3 h 359"/>
                <a:gd name="T18" fmla="*/ 371 w 428"/>
                <a:gd name="T19" fmla="*/ 11 h 359"/>
                <a:gd name="T20" fmla="*/ 393 w 428"/>
                <a:gd name="T21" fmla="*/ 23 h 359"/>
                <a:gd name="T22" fmla="*/ 410 w 428"/>
                <a:gd name="T23" fmla="*/ 39 h 359"/>
                <a:gd name="T24" fmla="*/ 420 w 428"/>
                <a:gd name="T25" fmla="*/ 61 h 359"/>
                <a:gd name="T26" fmla="*/ 426 w 428"/>
                <a:gd name="T27" fmla="*/ 87 h 359"/>
                <a:gd name="T28" fmla="*/ 428 w 428"/>
                <a:gd name="T29" fmla="*/ 116 h 359"/>
                <a:gd name="T30" fmla="*/ 423 w 428"/>
                <a:gd name="T31" fmla="*/ 151 h 359"/>
                <a:gd name="T32" fmla="*/ 386 w 428"/>
                <a:gd name="T33" fmla="*/ 359 h 359"/>
                <a:gd name="T34" fmla="*/ 245 w 428"/>
                <a:gd name="T35" fmla="*/ 359 h 359"/>
                <a:gd name="T36" fmla="*/ 277 w 428"/>
                <a:gd name="T37" fmla="*/ 176 h 359"/>
                <a:gd name="T38" fmla="*/ 280 w 428"/>
                <a:gd name="T39" fmla="*/ 158 h 359"/>
                <a:gd name="T40" fmla="*/ 279 w 428"/>
                <a:gd name="T41" fmla="*/ 143 h 359"/>
                <a:gd name="T42" fmla="*/ 276 w 428"/>
                <a:gd name="T43" fmla="*/ 130 h 359"/>
                <a:gd name="T44" fmla="*/ 269 w 428"/>
                <a:gd name="T45" fmla="*/ 119 h 359"/>
                <a:gd name="T46" fmla="*/ 257 w 428"/>
                <a:gd name="T47" fmla="*/ 112 h 359"/>
                <a:gd name="T48" fmla="*/ 240 w 428"/>
                <a:gd name="T49" fmla="*/ 111 h 359"/>
                <a:gd name="T50" fmla="*/ 220 w 428"/>
                <a:gd name="T51" fmla="*/ 112 h 359"/>
                <a:gd name="T52" fmla="*/ 205 w 428"/>
                <a:gd name="T53" fmla="*/ 119 h 359"/>
                <a:gd name="T54" fmla="*/ 193 w 428"/>
                <a:gd name="T55" fmla="*/ 130 h 359"/>
                <a:gd name="T56" fmla="*/ 184 w 428"/>
                <a:gd name="T57" fmla="*/ 143 h 359"/>
                <a:gd name="T58" fmla="*/ 176 w 428"/>
                <a:gd name="T59" fmla="*/ 161 h 359"/>
                <a:gd name="T60" fmla="*/ 172 w 428"/>
                <a:gd name="T61" fmla="*/ 182 h 359"/>
                <a:gd name="T62" fmla="*/ 141 w 428"/>
                <a:gd name="T63" fmla="*/ 359 h 359"/>
                <a:gd name="T64" fmla="*/ 0 w 428"/>
                <a:gd name="T65" fmla="*/ 359 h 359"/>
                <a:gd name="T66" fmla="*/ 62 w 428"/>
                <a:gd name="T67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8" h="359">
                  <a:moveTo>
                    <a:pt x="62" y="11"/>
                  </a:moveTo>
                  <a:lnTo>
                    <a:pt x="190" y="11"/>
                  </a:lnTo>
                  <a:lnTo>
                    <a:pt x="181" y="64"/>
                  </a:lnTo>
                  <a:lnTo>
                    <a:pt x="205" y="42"/>
                  </a:lnTo>
                  <a:lnTo>
                    <a:pt x="228" y="24"/>
                  </a:lnTo>
                  <a:lnTo>
                    <a:pt x="254" y="11"/>
                  </a:lnTo>
                  <a:lnTo>
                    <a:pt x="282" y="3"/>
                  </a:lnTo>
                  <a:lnTo>
                    <a:pt x="312" y="0"/>
                  </a:lnTo>
                  <a:lnTo>
                    <a:pt x="344" y="3"/>
                  </a:lnTo>
                  <a:lnTo>
                    <a:pt x="371" y="11"/>
                  </a:lnTo>
                  <a:lnTo>
                    <a:pt x="393" y="23"/>
                  </a:lnTo>
                  <a:lnTo>
                    <a:pt x="410" y="39"/>
                  </a:lnTo>
                  <a:lnTo>
                    <a:pt x="420" y="61"/>
                  </a:lnTo>
                  <a:lnTo>
                    <a:pt x="426" y="87"/>
                  </a:lnTo>
                  <a:lnTo>
                    <a:pt x="428" y="116"/>
                  </a:lnTo>
                  <a:lnTo>
                    <a:pt x="423" y="151"/>
                  </a:lnTo>
                  <a:lnTo>
                    <a:pt x="386" y="359"/>
                  </a:lnTo>
                  <a:lnTo>
                    <a:pt x="245" y="359"/>
                  </a:lnTo>
                  <a:lnTo>
                    <a:pt x="277" y="176"/>
                  </a:lnTo>
                  <a:lnTo>
                    <a:pt x="280" y="158"/>
                  </a:lnTo>
                  <a:lnTo>
                    <a:pt x="279" y="143"/>
                  </a:lnTo>
                  <a:lnTo>
                    <a:pt x="276" y="130"/>
                  </a:lnTo>
                  <a:lnTo>
                    <a:pt x="269" y="119"/>
                  </a:lnTo>
                  <a:lnTo>
                    <a:pt x="257" y="112"/>
                  </a:lnTo>
                  <a:lnTo>
                    <a:pt x="240" y="111"/>
                  </a:lnTo>
                  <a:lnTo>
                    <a:pt x="220" y="112"/>
                  </a:lnTo>
                  <a:lnTo>
                    <a:pt x="205" y="119"/>
                  </a:lnTo>
                  <a:lnTo>
                    <a:pt x="193" y="130"/>
                  </a:lnTo>
                  <a:lnTo>
                    <a:pt x="184" y="143"/>
                  </a:lnTo>
                  <a:lnTo>
                    <a:pt x="176" y="161"/>
                  </a:lnTo>
                  <a:lnTo>
                    <a:pt x="172" y="182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gray">
            <a:xfrm>
              <a:off x="1687513" y="3768725"/>
              <a:ext cx="433388" cy="731838"/>
            </a:xfrm>
            <a:custGeom>
              <a:avLst/>
              <a:gdLst>
                <a:gd name="T0" fmla="*/ 210 w 273"/>
                <a:gd name="T1" fmla="*/ 458 h 461"/>
                <a:gd name="T2" fmla="*/ 157 w 273"/>
                <a:gd name="T3" fmla="*/ 461 h 461"/>
                <a:gd name="T4" fmla="*/ 116 w 273"/>
                <a:gd name="T5" fmla="*/ 461 h 461"/>
                <a:gd name="T6" fmla="*/ 82 w 273"/>
                <a:gd name="T7" fmla="*/ 459 h 461"/>
                <a:gd name="T8" fmla="*/ 56 w 273"/>
                <a:gd name="T9" fmla="*/ 453 h 461"/>
                <a:gd name="T10" fmla="*/ 39 w 273"/>
                <a:gd name="T11" fmla="*/ 446 h 461"/>
                <a:gd name="T12" fmla="*/ 25 w 273"/>
                <a:gd name="T13" fmla="*/ 434 h 461"/>
                <a:gd name="T14" fmla="*/ 19 w 273"/>
                <a:gd name="T15" fmla="*/ 416 h 461"/>
                <a:gd name="T16" fmla="*/ 16 w 273"/>
                <a:gd name="T17" fmla="*/ 395 h 461"/>
                <a:gd name="T18" fmla="*/ 18 w 273"/>
                <a:gd name="T19" fmla="*/ 369 h 461"/>
                <a:gd name="T20" fmla="*/ 24 w 273"/>
                <a:gd name="T21" fmla="*/ 336 h 461"/>
                <a:gd name="T22" fmla="*/ 49 w 273"/>
                <a:gd name="T23" fmla="*/ 189 h 461"/>
                <a:gd name="T24" fmla="*/ 0 w 273"/>
                <a:gd name="T25" fmla="*/ 189 h 461"/>
                <a:gd name="T26" fmla="*/ 13 w 273"/>
                <a:gd name="T27" fmla="*/ 110 h 461"/>
                <a:gd name="T28" fmla="*/ 65 w 273"/>
                <a:gd name="T29" fmla="*/ 110 h 461"/>
                <a:gd name="T30" fmla="*/ 86 w 273"/>
                <a:gd name="T31" fmla="*/ 0 h 461"/>
                <a:gd name="T32" fmla="*/ 224 w 273"/>
                <a:gd name="T33" fmla="*/ 0 h 461"/>
                <a:gd name="T34" fmla="*/ 205 w 273"/>
                <a:gd name="T35" fmla="*/ 110 h 461"/>
                <a:gd name="T36" fmla="*/ 273 w 273"/>
                <a:gd name="T37" fmla="*/ 110 h 461"/>
                <a:gd name="T38" fmla="*/ 259 w 273"/>
                <a:gd name="T39" fmla="*/ 189 h 461"/>
                <a:gd name="T40" fmla="*/ 190 w 273"/>
                <a:gd name="T41" fmla="*/ 189 h 461"/>
                <a:gd name="T42" fmla="*/ 168 w 273"/>
                <a:gd name="T43" fmla="*/ 317 h 461"/>
                <a:gd name="T44" fmla="*/ 166 w 273"/>
                <a:gd name="T45" fmla="*/ 333 h 461"/>
                <a:gd name="T46" fmla="*/ 166 w 273"/>
                <a:gd name="T47" fmla="*/ 345 h 461"/>
                <a:gd name="T48" fmla="*/ 172 w 273"/>
                <a:gd name="T49" fmla="*/ 354 h 461"/>
                <a:gd name="T50" fmla="*/ 184 w 273"/>
                <a:gd name="T51" fmla="*/ 358 h 461"/>
                <a:gd name="T52" fmla="*/ 205 w 273"/>
                <a:gd name="T53" fmla="*/ 360 h 461"/>
                <a:gd name="T54" fmla="*/ 227 w 273"/>
                <a:gd name="T55" fmla="*/ 360 h 461"/>
                <a:gd name="T56" fmla="*/ 210 w 273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3" h="461">
                  <a:moveTo>
                    <a:pt x="210" y="458"/>
                  </a:moveTo>
                  <a:lnTo>
                    <a:pt x="157" y="461"/>
                  </a:lnTo>
                  <a:lnTo>
                    <a:pt x="116" y="461"/>
                  </a:lnTo>
                  <a:lnTo>
                    <a:pt x="82" y="459"/>
                  </a:lnTo>
                  <a:lnTo>
                    <a:pt x="56" y="453"/>
                  </a:lnTo>
                  <a:lnTo>
                    <a:pt x="39" y="446"/>
                  </a:lnTo>
                  <a:lnTo>
                    <a:pt x="25" y="434"/>
                  </a:lnTo>
                  <a:lnTo>
                    <a:pt x="19" y="416"/>
                  </a:lnTo>
                  <a:lnTo>
                    <a:pt x="16" y="395"/>
                  </a:lnTo>
                  <a:lnTo>
                    <a:pt x="18" y="369"/>
                  </a:lnTo>
                  <a:lnTo>
                    <a:pt x="24" y="336"/>
                  </a:lnTo>
                  <a:lnTo>
                    <a:pt x="49" y="189"/>
                  </a:lnTo>
                  <a:lnTo>
                    <a:pt x="0" y="189"/>
                  </a:lnTo>
                  <a:lnTo>
                    <a:pt x="13" y="110"/>
                  </a:lnTo>
                  <a:lnTo>
                    <a:pt x="65" y="110"/>
                  </a:lnTo>
                  <a:lnTo>
                    <a:pt x="86" y="0"/>
                  </a:lnTo>
                  <a:lnTo>
                    <a:pt x="224" y="0"/>
                  </a:lnTo>
                  <a:lnTo>
                    <a:pt x="205" y="110"/>
                  </a:lnTo>
                  <a:lnTo>
                    <a:pt x="273" y="110"/>
                  </a:lnTo>
                  <a:lnTo>
                    <a:pt x="259" y="189"/>
                  </a:lnTo>
                  <a:lnTo>
                    <a:pt x="190" y="189"/>
                  </a:lnTo>
                  <a:lnTo>
                    <a:pt x="168" y="317"/>
                  </a:lnTo>
                  <a:lnTo>
                    <a:pt x="166" y="333"/>
                  </a:lnTo>
                  <a:lnTo>
                    <a:pt x="166" y="345"/>
                  </a:lnTo>
                  <a:lnTo>
                    <a:pt x="172" y="354"/>
                  </a:lnTo>
                  <a:lnTo>
                    <a:pt x="184" y="358"/>
                  </a:lnTo>
                  <a:lnTo>
                    <a:pt x="205" y="360"/>
                  </a:lnTo>
                  <a:lnTo>
                    <a:pt x="227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Freeform 33"/>
            <p:cNvSpPr>
              <a:spLocks noEditPoints="1"/>
            </p:cNvSpPr>
            <p:nvPr/>
          </p:nvSpPr>
          <p:spPr bwMode="gray">
            <a:xfrm>
              <a:off x="2085976" y="3925888"/>
              <a:ext cx="655638" cy="585788"/>
            </a:xfrm>
            <a:custGeom>
              <a:avLst/>
              <a:gdLst>
                <a:gd name="T0" fmla="*/ 152 w 413"/>
                <a:gd name="T1" fmla="*/ 146 h 369"/>
                <a:gd name="T2" fmla="*/ 158 w 413"/>
                <a:gd name="T3" fmla="*/ 125 h 369"/>
                <a:gd name="T4" fmla="*/ 170 w 413"/>
                <a:gd name="T5" fmla="*/ 109 h 369"/>
                <a:gd name="T6" fmla="*/ 184 w 413"/>
                <a:gd name="T7" fmla="*/ 96 h 369"/>
                <a:gd name="T8" fmla="*/ 205 w 413"/>
                <a:gd name="T9" fmla="*/ 88 h 369"/>
                <a:gd name="T10" fmla="*/ 229 w 413"/>
                <a:gd name="T11" fmla="*/ 85 h 369"/>
                <a:gd name="T12" fmla="*/ 247 w 413"/>
                <a:gd name="T13" fmla="*/ 88 h 369"/>
                <a:gd name="T14" fmla="*/ 263 w 413"/>
                <a:gd name="T15" fmla="*/ 97 h 369"/>
                <a:gd name="T16" fmla="*/ 274 w 413"/>
                <a:gd name="T17" fmla="*/ 111 h 369"/>
                <a:gd name="T18" fmla="*/ 280 w 413"/>
                <a:gd name="T19" fmla="*/ 127 h 369"/>
                <a:gd name="T20" fmla="*/ 280 w 413"/>
                <a:gd name="T21" fmla="*/ 146 h 369"/>
                <a:gd name="T22" fmla="*/ 152 w 413"/>
                <a:gd name="T23" fmla="*/ 146 h 369"/>
                <a:gd name="T24" fmla="*/ 409 w 413"/>
                <a:gd name="T25" fmla="*/ 216 h 369"/>
                <a:gd name="T26" fmla="*/ 413 w 413"/>
                <a:gd name="T27" fmla="*/ 176 h 369"/>
                <a:gd name="T28" fmla="*/ 412 w 413"/>
                <a:gd name="T29" fmla="*/ 139 h 369"/>
                <a:gd name="T30" fmla="*/ 404 w 413"/>
                <a:gd name="T31" fmla="*/ 105 h 369"/>
                <a:gd name="T32" fmla="*/ 391 w 413"/>
                <a:gd name="T33" fmla="*/ 75 h 369"/>
                <a:gd name="T34" fmla="*/ 372 w 413"/>
                <a:gd name="T35" fmla="*/ 50 h 369"/>
                <a:gd name="T36" fmla="*/ 346 w 413"/>
                <a:gd name="T37" fmla="*/ 29 h 369"/>
                <a:gd name="T38" fmla="*/ 315 w 413"/>
                <a:gd name="T39" fmla="*/ 14 h 369"/>
                <a:gd name="T40" fmla="*/ 280 w 413"/>
                <a:gd name="T41" fmla="*/ 3 h 369"/>
                <a:gd name="T42" fmla="*/ 238 w 413"/>
                <a:gd name="T43" fmla="*/ 0 h 369"/>
                <a:gd name="T44" fmla="*/ 196 w 413"/>
                <a:gd name="T45" fmla="*/ 3 h 369"/>
                <a:gd name="T46" fmla="*/ 156 w 413"/>
                <a:gd name="T47" fmla="*/ 14 h 369"/>
                <a:gd name="T48" fmla="*/ 119 w 413"/>
                <a:gd name="T49" fmla="*/ 30 h 369"/>
                <a:gd name="T50" fmla="*/ 85 w 413"/>
                <a:gd name="T51" fmla="*/ 51 h 369"/>
                <a:gd name="T52" fmla="*/ 57 w 413"/>
                <a:gd name="T53" fmla="*/ 79 h 369"/>
                <a:gd name="T54" fmla="*/ 33 w 413"/>
                <a:gd name="T55" fmla="*/ 111 h 369"/>
                <a:gd name="T56" fmla="*/ 14 w 413"/>
                <a:gd name="T57" fmla="*/ 148 h 369"/>
                <a:gd name="T58" fmla="*/ 3 w 413"/>
                <a:gd name="T59" fmla="*/ 188 h 369"/>
                <a:gd name="T60" fmla="*/ 0 w 413"/>
                <a:gd name="T61" fmla="*/ 225 h 369"/>
                <a:gd name="T62" fmla="*/ 3 w 413"/>
                <a:gd name="T63" fmla="*/ 258 h 369"/>
                <a:gd name="T64" fmla="*/ 12 w 413"/>
                <a:gd name="T65" fmla="*/ 287 h 369"/>
                <a:gd name="T66" fmla="*/ 27 w 413"/>
                <a:gd name="T67" fmla="*/ 311 h 369"/>
                <a:gd name="T68" fmla="*/ 48 w 413"/>
                <a:gd name="T69" fmla="*/ 332 h 369"/>
                <a:gd name="T70" fmla="*/ 73 w 413"/>
                <a:gd name="T71" fmla="*/ 348 h 369"/>
                <a:gd name="T72" fmla="*/ 103 w 413"/>
                <a:gd name="T73" fmla="*/ 360 h 369"/>
                <a:gd name="T74" fmla="*/ 137 w 413"/>
                <a:gd name="T75" fmla="*/ 366 h 369"/>
                <a:gd name="T76" fmla="*/ 173 w 413"/>
                <a:gd name="T77" fmla="*/ 369 h 369"/>
                <a:gd name="T78" fmla="*/ 204 w 413"/>
                <a:gd name="T79" fmla="*/ 368 h 369"/>
                <a:gd name="T80" fmla="*/ 236 w 413"/>
                <a:gd name="T81" fmla="*/ 363 h 369"/>
                <a:gd name="T82" fmla="*/ 268 w 413"/>
                <a:gd name="T83" fmla="*/ 356 h 369"/>
                <a:gd name="T84" fmla="*/ 297 w 413"/>
                <a:gd name="T85" fmla="*/ 344 h 369"/>
                <a:gd name="T86" fmla="*/ 326 w 413"/>
                <a:gd name="T87" fmla="*/ 328 h 369"/>
                <a:gd name="T88" fmla="*/ 351 w 413"/>
                <a:gd name="T89" fmla="*/ 308 h 369"/>
                <a:gd name="T90" fmla="*/ 373 w 413"/>
                <a:gd name="T91" fmla="*/ 283 h 369"/>
                <a:gd name="T92" fmla="*/ 391 w 413"/>
                <a:gd name="T93" fmla="*/ 253 h 369"/>
                <a:gd name="T94" fmla="*/ 256 w 413"/>
                <a:gd name="T95" fmla="*/ 253 h 369"/>
                <a:gd name="T96" fmla="*/ 244 w 413"/>
                <a:gd name="T97" fmla="*/ 267 h 369"/>
                <a:gd name="T98" fmla="*/ 229 w 413"/>
                <a:gd name="T99" fmla="*/ 277 h 369"/>
                <a:gd name="T100" fmla="*/ 214 w 413"/>
                <a:gd name="T101" fmla="*/ 282 h 369"/>
                <a:gd name="T102" fmla="*/ 196 w 413"/>
                <a:gd name="T103" fmla="*/ 285 h 369"/>
                <a:gd name="T104" fmla="*/ 176 w 413"/>
                <a:gd name="T105" fmla="*/ 282 h 369"/>
                <a:gd name="T106" fmla="*/ 158 w 413"/>
                <a:gd name="T107" fmla="*/ 271 h 369"/>
                <a:gd name="T108" fmla="*/ 146 w 413"/>
                <a:gd name="T109" fmla="*/ 258 h 369"/>
                <a:gd name="T110" fmla="*/ 138 w 413"/>
                <a:gd name="T111" fmla="*/ 238 h 369"/>
                <a:gd name="T112" fmla="*/ 140 w 413"/>
                <a:gd name="T113" fmla="*/ 216 h 369"/>
                <a:gd name="T114" fmla="*/ 409 w 413"/>
                <a:gd name="T115" fmla="*/ 216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3" h="369">
                  <a:moveTo>
                    <a:pt x="152" y="146"/>
                  </a:moveTo>
                  <a:lnTo>
                    <a:pt x="158" y="125"/>
                  </a:lnTo>
                  <a:lnTo>
                    <a:pt x="170" y="109"/>
                  </a:lnTo>
                  <a:lnTo>
                    <a:pt x="184" y="96"/>
                  </a:lnTo>
                  <a:lnTo>
                    <a:pt x="205" y="88"/>
                  </a:lnTo>
                  <a:lnTo>
                    <a:pt x="229" y="85"/>
                  </a:lnTo>
                  <a:lnTo>
                    <a:pt x="247" y="88"/>
                  </a:lnTo>
                  <a:lnTo>
                    <a:pt x="263" y="97"/>
                  </a:lnTo>
                  <a:lnTo>
                    <a:pt x="274" y="111"/>
                  </a:lnTo>
                  <a:lnTo>
                    <a:pt x="280" y="127"/>
                  </a:lnTo>
                  <a:lnTo>
                    <a:pt x="280" y="146"/>
                  </a:lnTo>
                  <a:lnTo>
                    <a:pt x="152" y="146"/>
                  </a:lnTo>
                  <a:close/>
                  <a:moveTo>
                    <a:pt x="409" y="216"/>
                  </a:moveTo>
                  <a:lnTo>
                    <a:pt x="413" y="176"/>
                  </a:lnTo>
                  <a:lnTo>
                    <a:pt x="412" y="139"/>
                  </a:lnTo>
                  <a:lnTo>
                    <a:pt x="404" y="105"/>
                  </a:lnTo>
                  <a:lnTo>
                    <a:pt x="391" y="75"/>
                  </a:lnTo>
                  <a:lnTo>
                    <a:pt x="372" y="50"/>
                  </a:lnTo>
                  <a:lnTo>
                    <a:pt x="346" y="29"/>
                  </a:lnTo>
                  <a:lnTo>
                    <a:pt x="315" y="14"/>
                  </a:lnTo>
                  <a:lnTo>
                    <a:pt x="280" y="3"/>
                  </a:lnTo>
                  <a:lnTo>
                    <a:pt x="238" y="0"/>
                  </a:lnTo>
                  <a:lnTo>
                    <a:pt x="196" y="3"/>
                  </a:lnTo>
                  <a:lnTo>
                    <a:pt x="156" y="14"/>
                  </a:lnTo>
                  <a:lnTo>
                    <a:pt x="119" y="30"/>
                  </a:lnTo>
                  <a:lnTo>
                    <a:pt x="85" y="51"/>
                  </a:lnTo>
                  <a:lnTo>
                    <a:pt x="57" y="79"/>
                  </a:lnTo>
                  <a:lnTo>
                    <a:pt x="33" y="111"/>
                  </a:lnTo>
                  <a:lnTo>
                    <a:pt x="14" y="148"/>
                  </a:lnTo>
                  <a:lnTo>
                    <a:pt x="3" y="188"/>
                  </a:lnTo>
                  <a:lnTo>
                    <a:pt x="0" y="225"/>
                  </a:lnTo>
                  <a:lnTo>
                    <a:pt x="3" y="258"/>
                  </a:lnTo>
                  <a:lnTo>
                    <a:pt x="12" y="287"/>
                  </a:lnTo>
                  <a:lnTo>
                    <a:pt x="27" y="311"/>
                  </a:lnTo>
                  <a:lnTo>
                    <a:pt x="48" y="332"/>
                  </a:lnTo>
                  <a:lnTo>
                    <a:pt x="73" y="348"/>
                  </a:lnTo>
                  <a:lnTo>
                    <a:pt x="103" y="360"/>
                  </a:lnTo>
                  <a:lnTo>
                    <a:pt x="137" y="366"/>
                  </a:lnTo>
                  <a:lnTo>
                    <a:pt x="173" y="369"/>
                  </a:lnTo>
                  <a:lnTo>
                    <a:pt x="204" y="368"/>
                  </a:lnTo>
                  <a:lnTo>
                    <a:pt x="236" y="363"/>
                  </a:lnTo>
                  <a:lnTo>
                    <a:pt x="268" y="356"/>
                  </a:lnTo>
                  <a:lnTo>
                    <a:pt x="297" y="344"/>
                  </a:lnTo>
                  <a:lnTo>
                    <a:pt x="326" y="328"/>
                  </a:lnTo>
                  <a:lnTo>
                    <a:pt x="351" y="308"/>
                  </a:lnTo>
                  <a:lnTo>
                    <a:pt x="373" y="283"/>
                  </a:lnTo>
                  <a:lnTo>
                    <a:pt x="391" y="253"/>
                  </a:lnTo>
                  <a:lnTo>
                    <a:pt x="256" y="253"/>
                  </a:lnTo>
                  <a:lnTo>
                    <a:pt x="244" y="267"/>
                  </a:lnTo>
                  <a:lnTo>
                    <a:pt x="229" y="277"/>
                  </a:lnTo>
                  <a:lnTo>
                    <a:pt x="214" y="282"/>
                  </a:lnTo>
                  <a:lnTo>
                    <a:pt x="196" y="285"/>
                  </a:lnTo>
                  <a:lnTo>
                    <a:pt x="176" y="282"/>
                  </a:lnTo>
                  <a:lnTo>
                    <a:pt x="158" y="271"/>
                  </a:lnTo>
                  <a:lnTo>
                    <a:pt x="146" y="258"/>
                  </a:lnTo>
                  <a:lnTo>
                    <a:pt x="138" y="238"/>
                  </a:lnTo>
                  <a:lnTo>
                    <a:pt x="140" y="216"/>
                  </a:lnTo>
                  <a:lnTo>
                    <a:pt x="409" y="21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gray">
            <a:xfrm>
              <a:off x="2744788" y="3925888"/>
              <a:ext cx="509588" cy="569913"/>
            </a:xfrm>
            <a:custGeom>
              <a:avLst/>
              <a:gdLst>
                <a:gd name="T0" fmla="*/ 62 w 321"/>
                <a:gd name="T1" fmla="*/ 11 h 359"/>
                <a:gd name="T2" fmla="*/ 190 w 321"/>
                <a:gd name="T3" fmla="*/ 11 h 359"/>
                <a:gd name="T4" fmla="*/ 178 w 321"/>
                <a:gd name="T5" fmla="*/ 81 h 359"/>
                <a:gd name="T6" fmla="*/ 180 w 321"/>
                <a:gd name="T7" fmla="*/ 81 h 359"/>
                <a:gd name="T8" fmla="*/ 199 w 321"/>
                <a:gd name="T9" fmla="*/ 51 h 359"/>
                <a:gd name="T10" fmla="*/ 220 w 321"/>
                <a:gd name="T11" fmla="*/ 29 h 359"/>
                <a:gd name="T12" fmla="*/ 245 w 321"/>
                <a:gd name="T13" fmla="*/ 12 h 359"/>
                <a:gd name="T14" fmla="*/ 272 w 321"/>
                <a:gd name="T15" fmla="*/ 3 h 359"/>
                <a:gd name="T16" fmla="*/ 303 w 321"/>
                <a:gd name="T17" fmla="*/ 0 h 359"/>
                <a:gd name="T18" fmla="*/ 312 w 321"/>
                <a:gd name="T19" fmla="*/ 2 h 359"/>
                <a:gd name="T20" fmla="*/ 321 w 321"/>
                <a:gd name="T21" fmla="*/ 2 h 359"/>
                <a:gd name="T22" fmla="*/ 297 w 321"/>
                <a:gd name="T23" fmla="*/ 140 h 359"/>
                <a:gd name="T24" fmla="*/ 282 w 321"/>
                <a:gd name="T25" fmla="*/ 139 h 359"/>
                <a:gd name="T26" fmla="*/ 269 w 321"/>
                <a:gd name="T27" fmla="*/ 137 h 359"/>
                <a:gd name="T28" fmla="*/ 241 w 321"/>
                <a:gd name="T29" fmla="*/ 139 h 359"/>
                <a:gd name="T30" fmla="*/ 218 w 321"/>
                <a:gd name="T31" fmla="*/ 146 h 359"/>
                <a:gd name="T32" fmla="*/ 199 w 321"/>
                <a:gd name="T33" fmla="*/ 160 h 359"/>
                <a:gd name="T34" fmla="*/ 184 w 321"/>
                <a:gd name="T35" fmla="*/ 179 h 359"/>
                <a:gd name="T36" fmla="*/ 171 w 321"/>
                <a:gd name="T37" fmla="*/ 206 h 359"/>
                <a:gd name="T38" fmla="*/ 163 w 321"/>
                <a:gd name="T39" fmla="*/ 238 h 359"/>
                <a:gd name="T40" fmla="*/ 141 w 321"/>
                <a:gd name="T41" fmla="*/ 359 h 359"/>
                <a:gd name="T42" fmla="*/ 0 w 321"/>
                <a:gd name="T43" fmla="*/ 359 h 359"/>
                <a:gd name="T44" fmla="*/ 62 w 321"/>
                <a:gd name="T45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1" h="359">
                  <a:moveTo>
                    <a:pt x="62" y="11"/>
                  </a:moveTo>
                  <a:lnTo>
                    <a:pt x="190" y="11"/>
                  </a:lnTo>
                  <a:lnTo>
                    <a:pt x="178" y="81"/>
                  </a:lnTo>
                  <a:lnTo>
                    <a:pt x="180" y="81"/>
                  </a:lnTo>
                  <a:lnTo>
                    <a:pt x="199" y="51"/>
                  </a:lnTo>
                  <a:lnTo>
                    <a:pt x="220" y="29"/>
                  </a:lnTo>
                  <a:lnTo>
                    <a:pt x="245" y="12"/>
                  </a:lnTo>
                  <a:lnTo>
                    <a:pt x="272" y="3"/>
                  </a:lnTo>
                  <a:lnTo>
                    <a:pt x="303" y="0"/>
                  </a:lnTo>
                  <a:lnTo>
                    <a:pt x="312" y="2"/>
                  </a:lnTo>
                  <a:lnTo>
                    <a:pt x="321" y="2"/>
                  </a:lnTo>
                  <a:lnTo>
                    <a:pt x="297" y="140"/>
                  </a:lnTo>
                  <a:lnTo>
                    <a:pt x="282" y="139"/>
                  </a:lnTo>
                  <a:lnTo>
                    <a:pt x="269" y="137"/>
                  </a:lnTo>
                  <a:lnTo>
                    <a:pt x="241" y="139"/>
                  </a:lnTo>
                  <a:lnTo>
                    <a:pt x="218" y="146"/>
                  </a:lnTo>
                  <a:lnTo>
                    <a:pt x="199" y="160"/>
                  </a:lnTo>
                  <a:lnTo>
                    <a:pt x="184" y="179"/>
                  </a:lnTo>
                  <a:lnTo>
                    <a:pt x="171" y="206"/>
                  </a:lnTo>
                  <a:lnTo>
                    <a:pt x="163" y="238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gray">
            <a:xfrm>
              <a:off x="3214688" y="3925888"/>
              <a:ext cx="679450" cy="569913"/>
            </a:xfrm>
            <a:custGeom>
              <a:avLst/>
              <a:gdLst>
                <a:gd name="T0" fmla="*/ 62 w 428"/>
                <a:gd name="T1" fmla="*/ 11 h 359"/>
                <a:gd name="T2" fmla="*/ 191 w 428"/>
                <a:gd name="T3" fmla="*/ 11 h 359"/>
                <a:gd name="T4" fmla="*/ 181 w 428"/>
                <a:gd name="T5" fmla="*/ 64 h 359"/>
                <a:gd name="T6" fmla="*/ 205 w 428"/>
                <a:gd name="T7" fmla="*/ 42 h 359"/>
                <a:gd name="T8" fmla="*/ 230 w 428"/>
                <a:gd name="T9" fmla="*/ 24 h 359"/>
                <a:gd name="T10" fmla="*/ 255 w 428"/>
                <a:gd name="T11" fmla="*/ 11 h 359"/>
                <a:gd name="T12" fmla="*/ 282 w 428"/>
                <a:gd name="T13" fmla="*/ 3 h 359"/>
                <a:gd name="T14" fmla="*/ 313 w 428"/>
                <a:gd name="T15" fmla="*/ 0 h 359"/>
                <a:gd name="T16" fmla="*/ 346 w 428"/>
                <a:gd name="T17" fmla="*/ 3 h 359"/>
                <a:gd name="T18" fmla="*/ 373 w 428"/>
                <a:gd name="T19" fmla="*/ 11 h 359"/>
                <a:gd name="T20" fmla="*/ 394 w 428"/>
                <a:gd name="T21" fmla="*/ 23 h 359"/>
                <a:gd name="T22" fmla="*/ 410 w 428"/>
                <a:gd name="T23" fmla="*/ 39 h 359"/>
                <a:gd name="T24" fmla="*/ 422 w 428"/>
                <a:gd name="T25" fmla="*/ 61 h 359"/>
                <a:gd name="T26" fmla="*/ 428 w 428"/>
                <a:gd name="T27" fmla="*/ 87 h 359"/>
                <a:gd name="T28" fmla="*/ 428 w 428"/>
                <a:gd name="T29" fmla="*/ 116 h 359"/>
                <a:gd name="T30" fmla="*/ 423 w 428"/>
                <a:gd name="T31" fmla="*/ 151 h 359"/>
                <a:gd name="T32" fmla="*/ 386 w 428"/>
                <a:gd name="T33" fmla="*/ 359 h 359"/>
                <a:gd name="T34" fmla="*/ 245 w 428"/>
                <a:gd name="T35" fmla="*/ 359 h 359"/>
                <a:gd name="T36" fmla="*/ 278 w 428"/>
                <a:gd name="T37" fmla="*/ 176 h 359"/>
                <a:gd name="T38" fmla="*/ 281 w 428"/>
                <a:gd name="T39" fmla="*/ 158 h 359"/>
                <a:gd name="T40" fmla="*/ 281 w 428"/>
                <a:gd name="T41" fmla="*/ 143 h 359"/>
                <a:gd name="T42" fmla="*/ 276 w 428"/>
                <a:gd name="T43" fmla="*/ 130 h 359"/>
                <a:gd name="T44" fmla="*/ 270 w 428"/>
                <a:gd name="T45" fmla="*/ 119 h 359"/>
                <a:gd name="T46" fmla="*/ 258 w 428"/>
                <a:gd name="T47" fmla="*/ 112 h 359"/>
                <a:gd name="T48" fmla="*/ 240 w 428"/>
                <a:gd name="T49" fmla="*/ 111 h 359"/>
                <a:gd name="T50" fmla="*/ 221 w 428"/>
                <a:gd name="T51" fmla="*/ 112 h 359"/>
                <a:gd name="T52" fmla="*/ 205 w 428"/>
                <a:gd name="T53" fmla="*/ 119 h 359"/>
                <a:gd name="T54" fmla="*/ 193 w 428"/>
                <a:gd name="T55" fmla="*/ 130 h 359"/>
                <a:gd name="T56" fmla="*/ 184 w 428"/>
                <a:gd name="T57" fmla="*/ 143 h 359"/>
                <a:gd name="T58" fmla="*/ 178 w 428"/>
                <a:gd name="T59" fmla="*/ 161 h 359"/>
                <a:gd name="T60" fmla="*/ 172 w 428"/>
                <a:gd name="T61" fmla="*/ 182 h 359"/>
                <a:gd name="T62" fmla="*/ 141 w 428"/>
                <a:gd name="T63" fmla="*/ 359 h 359"/>
                <a:gd name="T64" fmla="*/ 0 w 428"/>
                <a:gd name="T65" fmla="*/ 359 h 359"/>
                <a:gd name="T66" fmla="*/ 62 w 428"/>
                <a:gd name="T67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8" h="359">
                  <a:moveTo>
                    <a:pt x="62" y="11"/>
                  </a:moveTo>
                  <a:lnTo>
                    <a:pt x="191" y="11"/>
                  </a:lnTo>
                  <a:lnTo>
                    <a:pt x="181" y="64"/>
                  </a:lnTo>
                  <a:lnTo>
                    <a:pt x="205" y="42"/>
                  </a:lnTo>
                  <a:lnTo>
                    <a:pt x="230" y="24"/>
                  </a:lnTo>
                  <a:lnTo>
                    <a:pt x="255" y="11"/>
                  </a:lnTo>
                  <a:lnTo>
                    <a:pt x="282" y="3"/>
                  </a:lnTo>
                  <a:lnTo>
                    <a:pt x="313" y="0"/>
                  </a:lnTo>
                  <a:lnTo>
                    <a:pt x="346" y="3"/>
                  </a:lnTo>
                  <a:lnTo>
                    <a:pt x="373" y="11"/>
                  </a:lnTo>
                  <a:lnTo>
                    <a:pt x="394" y="23"/>
                  </a:lnTo>
                  <a:lnTo>
                    <a:pt x="410" y="39"/>
                  </a:lnTo>
                  <a:lnTo>
                    <a:pt x="422" y="61"/>
                  </a:lnTo>
                  <a:lnTo>
                    <a:pt x="428" y="87"/>
                  </a:lnTo>
                  <a:lnTo>
                    <a:pt x="428" y="116"/>
                  </a:lnTo>
                  <a:lnTo>
                    <a:pt x="423" y="151"/>
                  </a:lnTo>
                  <a:lnTo>
                    <a:pt x="386" y="359"/>
                  </a:lnTo>
                  <a:lnTo>
                    <a:pt x="245" y="359"/>
                  </a:lnTo>
                  <a:lnTo>
                    <a:pt x="278" y="176"/>
                  </a:lnTo>
                  <a:lnTo>
                    <a:pt x="281" y="158"/>
                  </a:lnTo>
                  <a:lnTo>
                    <a:pt x="281" y="143"/>
                  </a:lnTo>
                  <a:lnTo>
                    <a:pt x="276" y="130"/>
                  </a:lnTo>
                  <a:lnTo>
                    <a:pt x="270" y="119"/>
                  </a:lnTo>
                  <a:lnTo>
                    <a:pt x="258" y="112"/>
                  </a:lnTo>
                  <a:lnTo>
                    <a:pt x="240" y="111"/>
                  </a:lnTo>
                  <a:lnTo>
                    <a:pt x="221" y="112"/>
                  </a:lnTo>
                  <a:lnTo>
                    <a:pt x="205" y="119"/>
                  </a:lnTo>
                  <a:lnTo>
                    <a:pt x="193" y="130"/>
                  </a:lnTo>
                  <a:lnTo>
                    <a:pt x="184" y="143"/>
                  </a:lnTo>
                  <a:lnTo>
                    <a:pt x="178" y="161"/>
                  </a:lnTo>
                  <a:lnTo>
                    <a:pt x="172" y="182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Freeform 36"/>
            <p:cNvSpPr>
              <a:spLocks noEditPoints="1"/>
            </p:cNvSpPr>
            <p:nvPr/>
          </p:nvSpPr>
          <p:spPr bwMode="gray">
            <a:xfrm>
              <a:off x="3919538" y="3925888"/>
              <a:ext cx="658813" cy="585788"/>
            </a:xfrm>
            <a:custGeom>
              <a:avLst/>
              <a:gdLst>
                <a:gd name="T0" fmla="*/ 153 w 415"/>
                <a:gd name="T1" fmla="*/ 146 h 369"/>
                <a:gd name="T2" fmla="*/ 159 w 415"/>
                <a:gd name="T3" fmla="*/ 125 h 369"/>
                <a:gd name="T4" fmla="*/ 171 w 415"/>
                <a:gd name="T5" fmla="*/ 109 h 369"/>
                <a:gd name="T6" fmla="*/ 186 w 415"/>
                <a:gd name="T7" fmla="*/ 96 h 369"/>
                <a:gd name="T8" fmla="*/ 205 w 415"/>
                <a:gd name="T9" fmla="*/ 88 h 369"/>
                <a:gd name="T10" fmla="*/ 229 w 415"/>
                <a:gd name="T11" fmla="*/ 85 h 369"/>
                <a:gd name="T12" fmla="*/ 248 w 415"/>
                <a:gd name="T13" fmla="*/ 88 h 369"/>
                <a:gd name="T14" fmla="*/ 263 w 415"/>
                <a:gd name="T15" fmla="*/ 97 h 369"/>
                <a:gd name="T16" fmla="*/ 275 w 415"/>
                <a:gd name="T17" fmla="*/ 111 h 369"/>
                <a:gd name="T18" fmla="*/ 281 w 415"/>
                <a:gd name="T19" fmla="*/ 127 h 369"/>
                <a:gd name="T20" fmla="*/ 281 w 415"/>
                <a:gd name="T21" fmla="*/ 146 h 369"/>
                <a:gd name="T22" fmla="*/ 153 w 415"/>
                <a:gd name="T23" fmla="*/ 146 h 369"/>
                <a:gd name="T24" fmla="*/ 409 w 415"/>
                <a:gd name="T25" fmla="*/ 216 h 369"/>
                <a:gd name="T26" fmla="*/ 415 w 415"/>
                <a:gd name="T27" fmla="*/ 176 h 369"/>
                <a:gd name="T28" fmla="*/ 413 w 415"/>
                <a:gd name="T29" fmla="*/ 139 h 369"/>
                <a:gd name="T30" fmla="*/ 406 w 415"/>
                <a:gd name="T31" fmla="*/ 105 h 369"/>
                <a:gd name="T32" fmla="*/ 393 w 415"/>
                <a:gd name="T33" fmla="*/ 75 h 369"/>
                <a:gd name="T34" fmla="*/ 372 w 415"/>
                <a:gd name="T35" fmla="*/ 50 h 369"/>
                <a:gd name="T36" fmla="*/ 346 w 415"/>
                <a:gd name="T37" fmla="*/ 29 h 369"/>
                <a:gd name="T38" fmla="*/ 317 w 415"/>
                <a:gd name="T39" fmla="*/ 14 h 369"/>
                <a:gd name="T40" fmla="*/ 281 w 415"/>
                <a:gd name="T41" fmla="*/ 3 h 369"/>
                <a:gd name="T42" fmla="*/ 239 w 415"/>
                <a:gd name="T43" fmla="*/ 0 h 369"/>
                <a:gd name="T44" fmla="*/ 196 w 415"/>
                <a:gd name="T45" fmla="*/ 3 h 369"/>
                <a:gd name="T46" fmla="*/ 158 w 415"/>
                <a:gd name="T47" fmla="*/ 14 h 369"/>
                <a:gd name="T48" fmla="*/ 121 w 415"/>
                <a:gd name="T49" fmla="*/ 30 h 369"/>
                <a:gd name="T50" fmla="*/ 86 w 415"/>
                <a:gd name="T51" fmla="*/ 51 h 369"/>
                <a:gd name="T52" fmla="*/ 57 w 415"/>
                <a:gd name="T53" fmla="*/ 79 h 369"/>
                <a:gd name="T54" fmla="*/ 33 w 415"/>
                <a:gd name="T55" fmla="*/ 111 h 369"/>
                <a:gd name="T56" fmla="*/ 15 w 415"/>
                <a:gd name="T57" fmla="*/ 148 h 369"/>
                <a:gd name="T58" fmla="*/ 3 w 415"/>
                <a:gd name="T59" fmla="*/ 188 h 369"/>
                <a:gd name="T60" fmla="*/ 0 w 415"/>
                <a:gd name="T61" fmla="*/ 225 h 369"/>
                <a:gd name="T62" fmla="*/ 3 w 415"/>
                <a:gd name="T63" fmla="*/ 258 h 369"/>
                <a:gd name="T64" fmla="*/ 14 w 415"/>
                <a:gd name="T65" fmla="*/ 287 h 369"/>
                <a:gd name="T66" fmla="*/ 28 w 415"/>
                <a:gd name="T67" fmla="*/ 311 h 369"/>
                <a:gd name="T68" fmla="*/ 49 w 415"/>
                <a:gd name="T69" fmla="*/ 332 h 369"/>
                <a:gd name="T70" fmla="*/ 74 w 415"/>
                <a:gd name="T71" fmla="*/ 348 h 369"/>
                <a:gd name="T72" fmla="*/ 104 w 415"/>
                <a:gd name="T73" fmla="*/ 360 h 369"/>
                <a:gd name="T74" fmla="*/ 137 w 415"/>
                <a:gd name="T75" fmla="*/ 366 h 369"/>
                <a:gd name="T76" fmla="*/ 174 w 415"/>
                <a:gd name="T77" fmla="*/ 369 h 369"/>
                <a:gd name="T78" fmla="*/ 205 w 415"/>
                <a:gd name="T79" fmla="*/ 368 h 369"/>
                <a:gd name="T80" fmla="*/ 236 w 415"/>
                <a:gd name="T81" fmla="*/ 363 h 369"/>
                <a:gd name="T82" fmla="*/ 268 w 415"/>
                <a:gd name="T83" fmla="*/ 356 h 369"/>
                <a:gd name="T84" fmla="*/ 299 w 415"/>
                <a:gd name="T85" fmla="*/ 344 h 369"/>
                <a:gd name="T86" fmla="*/ 327 w 415"/>
                <a:gd name="T87" fmla="*/ 328 h 369"/>
                <a:gd name="T88" fmla="*/ 352 w 415"/>
                <a:gd name="T89" fmla="*/ 308 h 369"/>
                <a:gd name="T90" fmla="*/ 373 w 415"/>
                <a:gd name="T91" fmla="*/ 283 h 369"/>
                <a:gd name="T92" fmla="*/ 391 w 415"/>
                <a:gd name="T93" fmla="*/ 253 h 369"/>
                <a:gd name="T94" fmla="*/ 256 w 415"/>
                <a:gd name="T95" fmla="*/ 253 h 369"/>
                <a:gd name="T96" fmla="*/ 244 w 415"/>
                <a:gd name="T97" fmla="*/ 267 h 369"/>
                <a:gd name="T98" fmla="*/ 231 w 415"/>
                <a:gd name="T99" fmla="*/ 277 h 369"/>
                <a:gd name="T100" fmla="*/ 214 w 415"/>
                <a:gd name="T101" fmla="*/ 282 h 369"/>
                <a:gd name="T102" fmla="*/ 198 w 415"/>
                <a:gd name="T103" fmla="*/ 285 h 369"/>
                <a:gd name="T104" fmla="*/ 177 w 415"/>
                <a:gd name="T105" fmla="*/ 282 h 369"/>
                <a:gd name="T106" fmla="*/ 159 w 415"/>
                <a:gd name="T107" fmla="*/ 271 h 369"/>
                <a:gd name="T108" fmla="*/ 146 w 415"/>
                <a:gd name="T109" fmla="*/ 258 h 369"/>
                <a:gd name="T110" fmla="*/ 140 w 415"/>
                <a:gd name="T111" fmla="*/ 238 h 369"/>
                <a:gd name="T112" fmla="*/ 140 w 415"/>
                <a:gd name="T113" fmla="*/ 216 h 369"/>
                <a:gd name="T114" fmla="*/ 409 w 415"/>
                <a:gd name="T115" fmla="*/ 216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5" h="369">
                  <a:moveTo>
                    <a:pt x="153" y="146"/>
                  </a:moveTo>
                  <a:lnTo>
                    <a:pt x="159" y="125"/>
                  </a:lnTo>
                  <a:lnTo>
                    <a:pt x="171" y="109"/>
                  </a:lnTo>
                  <a:lnTo>
                    <a:pt x="186" y="96"/>
                  </a:lnTo>
                  <a:lnTo>
                    <a:pt x="205" y="88"/>
                  </a:lnTo>
                  <a:lnTo>
                    <a:pt x="229" y="85"/>
                  </a:lnTo>
                  <a:lnTo>
                    <a:pt x="248" y="88"/>
                  </a:lnTo>
                  <a:lnTo>
                    <a:pt x="263" y="97"/>
                  </a:lnTo>
                  <a:lnTo>
                    <a:pt x="275" y="111"/>
                  </a:lnTo>
                  <a:lnTo>
                    <a:pt x="281" y="127"/>
                  </a:lnTo>
                  <a:lnTo>
                    <a:pt x="281" y="146"/>
                  </a:lnTo>
                  <a:lnTo>
                    <a:pt x="153" y="146"/>
                  </a:lnTo>
                  <a:close/>
                  <a:moveTo>
                    <a:pt x="409" y="216"/>
                  </a:moveTo>
                  <a:lnTo>
                    <a:pt x="415" y="176"/>
                  </a:lnTo>
                  <a:lnTo>
                    <a:pt x="413" y="139"/>
                  </a:lnTo>
                  <a:lnTo>
                    <a:pt x="406" y="105"/>
                  </a:lnTo>
                  <a:lnTo>
                    <a:pt x="393" y="75"/>
                  </a:lnTo>
                  <a:lnTo>
                    <a:pt x="372" y="50"/>
                  </a:lnTo>
                  <a:lnTo>
                    <a:pt x="346" y="29"/>
                  </a:lnTo>
                  <a:lnTo>
                    <a:pt x="317" y="14"/>
                  </a:lnTo>
                  <a:lnTo>
                    <a:pt x="281" y="3"/>
                  </a:lnTo>
                  <a:lnTo>
                    <a:pt x="239" y="0"/>
                  </a:lnTo>
                  <a:lnTo>
                    <a:pt x="196" y="3"/>
                  </a:lnTo>
                  <a:lnTo>
                    <a:pt x="158" y="14"/>
                  </a:lnTo>
                  <a:lnTo>
                    <a:pt x="121" y="30"/>
                  </a:lnTo>
                  <a:lnTo>
                    <a:pt x="86" y="51"/>
                  </a:lnTo>
                  <a:lnTo>
                    <a:pt x="57" y="79"/>
                  </a:lnTo>
                  <a:lnTo>
                    <a:pt x="33" y="111"/>
                  </a:lnTo>
                  <a:lnTo>
                    <a:pt x="15" y="148"/>
                  </a:lnTo>
                  <a:lnTo>
                    <a:pt x="3" y="188"/>
                  </a:lnTo>
                  <a:lnTo>
                    <a:pt x="0" y="225"/>
                  </a:lnTo>
                  <a:lnTo>
                    <a:pt x="3" y="258"/>
                  </a:lnTo>
                  <a:lnTo>
                    <a:pt x="14" y="287"/>
                  </a:lnTo>
                  <a:lnTo>
                    <a:pt x="28" y="311"/>
                  </a:lnTo>
                  <a:lnTo>
                    <a:pt x="49" y="332"/>
                  </a:lnTo>
                  <a:lnTo>
                    <a:pt x="74" y="348"/>
                  </a:lnTo>
                  <a:lnTo>
                    <a:pt x="104" y="360"/>
                  </a:lnTo>
                  <a:lnTo>
                    <a:pt x="137" y="366"/>
                  </a:lnTo>
                  <a:lnTo>
                    <a:pt x="174" y="369"/>
                  </a:lnTo>
                  <a:lnTo>
                    <a:pt x="205" y="368"/>
                  </a:lnTo>
                  <a:lnTo>
                    <a:pt x="236" y="363"/>
                  </a:lnTo>
                  <a:lnTo>
                    <a:pt x="268" y="356"/>
                  </a:lnTo>
                  <a:lnTo>
                    <a:pt x="299" y="344"/>
                  </a:lnTo>
                  <a:lnTo>
                    <a:pt x="327" y="328"/>
                  </a:lnTo>
                  <a:lnTo>
                    <a:pt x="352" y="308"/>
                  </a:lnTo>
                  <a:lnTo>
                    <a:pt x="373" y="283"/>
                  </a:lnTo>
                  <a:lnTo>
                    <a:pt x="391" y="253"/>
                  </a:lnTo>
                  <a:lnTo>
                    <a:pt x="256" y="253"/>
                  </a:lnTo>
                  <a:lnTo>
                    <a:pt x="244" y="267"/>
                  </a:lnTo>
                  <a:lnTo>
                    <a:pt x="231" y="277"/>
                  </a:lnTo>
                  <a:lnTo>
                    <a:pt x="214" y="282"/>
                  </a:lnTo>
                  <a:lnTo>
                    <a:pt x="198" y="285"/>
                  </a:lnTo>
                  <a:lnTo>
                    <a:pt x="177" y="282"/>
                  </a:lnTo>
                  <a:lnTo>
                    <a:pt x="159" y="271"/>
                  </a:lnTo>
                  <a:lnTo>
                    <a:pt x="146" y="258"/>
                  </a:lnTo>
                  <a:lnTo>
                    <a:pt x="140" y="238"/>
                  </a:lnTo>
                  <a:lnTo>
                    <a:pt x="140" y="216"/>
                  </a:lnTo>
                  <a:lnTo>
                    <a:pt x="409" y="21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gray">
            <a:xfrm>
              <a:off x="4598988" y="3768725"/>
              <a:ext cx="434975" cy="731838"/>
            </a:xfrm>
            <a:custGeom>
              <a:avLst/>
              <a:gdLst>
                <a:gd name="T0" fmla="*/ 210 w 274"/>
                <a:gd name="T1" fmla="*/ 458 h 461"/>
                <a:gd name="T2" fmla="*/ 158 w 274"/>
                <a:gd name="T3" fmla="*/ 461 h 461"/>
                <a:gd name="T4" fmla="*/ 116 w 274"/>
                <a:gd name="T5" fmla="*/ 461 h 461"/>
                <a:gd name="T6" fmla="*/ 84 w 274"/>
                <a:gd name="T7" fmla="*/ 459 h 461"/>
                <a:gd name="T8" fmla="*/ 57 w 274"/>
                <a:gd name="T9" fmla="*/ 453 h 461"/>
                <a:gd name="T10" fmla="*/ 39 w 274"/>
                <a:gd name="T11" fmla="*/ 446 h 461"/>
                <a:gd name="T12" fmla="*/ 26 w 274"/>
                <a:gd name="T13" fmla="*/ 434 h 461"/>
                <a:gd name="T14" fmla="*/ 20 w 274"/>
                <a:gd name="T15" fmla="*/ 416 h 461"/>
                <a:gd name="T16" fmla="*/ 17 w 274"/>
                <a:gd name="T17" fmla="*/ 395 h 461"/>
                <a:gd name="T18" fmla="*/ 20 w 274"/>
                <a:gd name="T19" fmla="*/ 369 h 461"/>
                <a:gd name="T20" fmla="*/ 24 w 274"/>
                <a:gd name="T21" fmla="*/ 336 h 461"/>
                <a:gd name="T22" fmla="*/ 51 w 274"/>
                <a:gd name="T23" fmla="*/ 189 h 461"/>
                <a:gd name="T24" fmla="*/ 0 w 274"/>
                <a:gd name="T25" fmla="*/ 189 h 461"/>
                <a:gd name="T26" fmla="*/ 15 w 274"/>
                <a:gd name="T27" fmla="*/ 110 h 461"/>
                <a:gd name="T28" fmla="*/ 67 w 274"/>
                <a:gd name="T29" fmla="*/ 110 h 461"/>
                <a:gd name="T30" fmla="*/ 86 w 274"/>
                <a:gd name="T31" fmla="*/ 0 h 461"/>
                <a:gd name="T32" fmla="*/ 225 w 274"/>
                <a:gd name="T33" fmla="*/ 0 h 461"/>
                <a:gd name="T34" fmla="*/ 205 w 274"/>
                <a:gd name="T35" fmla="*/ 110 h 461"/>
                <a:gd name="T36" fmla="*/ 274 w 274"/>
                <a:gd name="T37" fmla="*/ 110 h 461"/>
                <a:gd name="T38" fmla="*/ 259 w 274"/>
                <a:gd name="T39" fmla="*/ 189 h 461"/>
                <a:gd name="T40" fmla="*/ 192 w 274"/>
                <a:gd name="T41" fmla="*/ 189 h 461"/>
                <a:gd name="T42" fmla="*/ 168 w 274"/>
                <a:gd name="T43" fmla="*/ 317 h 461"/>
                <a:gd name="T44" fmla="*/ 167 w 274"/>
                <a:gd name="T45" fmla="*/ 333 h 461"/>
                <a:gd name="T46" fmla="*/ 168 w 274"/>
                <a:gd name="T47" fmla="*/ 345 h 461"/>
                <a:gd name="T48" fmla="*/ 174 w 274"/>
                <a:gd name="T49" fmla="*/ 354 h 461"/>
                <a:gd name="T50" fmla="*/ 186 w 274"/>
                <a:gd name="T51" fmla="*/ 358 h 461"/>
                <a:gd name="T52" fmla="*/ 205 w 274"/>
                <a:gd name="T53" fmla="*/ 360 h 461"/>
                <a:gd name="T54" fmla="*/ 228 w 274"/>
                <a:gd name="T55" fmla="*/ 360 h 461"/>
                <a:gd name="T56" fmla="*/ 210 w 274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4" h="461">
                  <a:moveTo>
                    <a:pt x="210" y="458"/>
                  </a:moveTo>
                  <a:lnTo>
                    <a:pt x="158" y="461"/>
                  </a:lnTo>
                  <a:lnTo>
                    <a:pt x="116" y="461"/>
                  </a:lnTo>
                  <a:lnTo>
                    <a:pt x="84" y="459"/>
                  </a:lnTo>
                  <a:lnTo>
                    <a:pt x="57" y="453"/>
                  </a:lnTo>
                  <a:lnTo>
                    <a:pt x="39" y="446"/>
                  </a:lnTo>
                  <a:lnTo>
                    <a:pt x="26" y="434"/>
                  </a:lnTo>
                  <a:lnTo>
                    <a:pt x="20" y="416"/>
                  </a:lnTo>
                  <a:lnTo>
                    <a:pt x="17" y="395"/>
                  </a:lnTo>
                  <a:lnTo>
                    <a:pt x="20" y="369"/>
                  </a:lnTo>
                  <a:lnTo>
                    <a:pt x="24" y="336"/>
                  </a:lnTo>
                  <a:lnTo>
                    <a:pt x="51" y="189"/>
                  </a:lnTo>
                  <a:lnTo>
                    <a:pt x="0" y="189"/>
                  </a:lnTo>
                  <a:lnTo>
                    <a:pt x="15" y="110"/>
                  </a:lnTo>
                  <a:lnTo>
                    <a:pt x="67" y="110"/>
                  </a:lnTo>
                  <a:lnTo>
                    <a:pt x="86" y="0"/>
                  </a:lnTo>
                  <a:lnTo>
                    <a:pt x="225" y="0"/>
                  </a:lnTo>
                  <a:lnTo>
                    <a:pt x="205" y="110"/>
                  </a:lnTo>
                  <a:lnTo>
                    <a:pt x="274" y="110"/>
                  </a:lnTo>
                  <a:lnTo>
                    <a:pt x="259" y="189"/>
                  </a:lnTo>
                  <a:lnTo>
                    <a:pt x="192" y="189"/>
                  </a:lnTo>
                  <a:lnTo>
                    <a:pt x="168" y="317"/>
                  </a:lnTo>
                  <a:lnTo>
                    <a:pt x="167" y="333"/>
                  </a:lnTo>
                  <a:lnTo>
                    <a:pt x="168" y="345"/>
                  </a:lnTo>
                  <a:lnTo>
                    <a:pt x="174" y="354"/>
                  </a:lnTo>
                  <a:lnTo>
                    <a:pt x="186" y="358"/>
                  </a:lnTo>
                  <a:lnTo>
                    <a:pt x="205" y="360"/>
                  </a:lnTo>
                  <a:lnTo>
                    <a:pt x="228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gray">
            <a:xfrm>
              <a:off x="5246688" y="3028950"/>
              <a:ext cx="2922588" cy="1466850"/>
            </a:xfrm>
            <a:custGeom>
              <a:avLst/>
              <a:gdLst>
                <a:gd name="T0" fmla="*/ 964 w 1841"/>
                <a:gd name="T1" fmla="*/ 0 h 924"/>
                <a:gd name="T2" fmla="*/ 874 w 1841"/>
                <a:gd name="T3" fmla="*/ 5 h 924"/>
                <a:gd name="T4" fmla="*/ 784 w 1841"/>
                <a:gd name="T5" fmla="*/ 17 h 924"/>
                <a:gd name="T6" fmla="*/ 698 w 1841"/>
                <a:gd name="T7" fmla="*/ 38 h 924"/>
                <a:gd name="T8" fmla="*/ 615 w 1841"/>
                <a:gd name="T9" fmla="*/ 64 h 924"/>
                <a:gd name="T10" fmla="*/ 536 w 1841"/>
                <a:gd name="T11" fmla="*/ 100 h 924"/>
                <a:gd name="T12" fmla="*/ 460 w 1841"/>
                <a:gd name="T13" fmla="*/ 140 h 924"/>
                <a:gd name="T14" fmla="*/ 389 w 1841"/>
                <a:gd name="T15" fmla="*/ 188 h 924"/>
                <a:gd name="T16" fmla="*/ 322 w 1841"/>
                <a:gd name="T17" fmla="*/ 241 h 924"/>
                <a:gd name="T18" fmla="*/ 261 w 1841"/>
                <a:gd name="T19" fmla="*/ 301 h 924"/>
                <a:gd name="T20" fmla="*/ 205 w 1841"/>
                <a:gd name="T21" fmla="*/ 365 h 924"/>
                <a:gd name="T22" fmla="*/ 156 w 1841"/>
                <a:gd name="T23" fmla="*/ 433 h 924"/>
                <a:gd name="T24" fmla="*/ 111 w 1841"/>
                <a:gd name="T25" fmla="*/ 506 h 924"/>
                <a:gd name="T26" fmla="*/ 74 w 1841"/>
                <a:gd name="T27" fmla="*/ 583 h 924"/>
                <a:gd name="T28" fmla="*/ 44 w 1841"/>
                <a:gd name="T29" fmla="*/ 664 h 924"/>
                <a:gd name="T30" fmla="*/ 22 w 1841"/>
                <a:gd name="T31" fmla="*/ 747 h 924"/>
                <a:gd name="T32" fmla="*/ 7 w 1841"/>
                <a:gd name="T33" fmla="*/ 835 h 924"/>
                <a:gd name="T34" fmla="*/ 0 w 1841"/>
                <a:gd name="T35" fmla="*/ 924 h 924"/>
                <a:gd name="T36" fmla="*/ 107 w 1841"/>
                <a:gd name="T37" fmla="*/ 924 h 924"/>
                <a:gd name="T38" fmla="*/ 114 w 1841"/>
                <a:gd name="T39" fmla="*/ 835 h 924"/>
                <a:gd name="T40" fmla="*/ 132 w 1841"/>
                <a:gd name="T41" fmla="*/ 748 h 924"/>
                <a:gd name="T42" fmla="*/ 156 w 1841"/>
                <a:gd name="T43" fmla="*/ 665 h 924"/>
                <a:gd name="T44" fmla="*/ 188 w 1841"/>
                <a:gd name="T45" fmla="*/ 586 h 924"/>
                <a:gd name="T46" fmla="*/ 228 w 1841"/>
                <a:gd name="T47" fmla="*/ 510 h 924"/>
                <a:gd name="T48" fmla="*/ 275 w 1841"/>
                <a:gd name="T49" fmla="*/ 439 h 924"/>
                <a:gd name="T50" fmla="*/ 328 w 1841"/>
                <a:gd name="T51" fmla="*/ 374 h 924"/>
                <a:gd name="T52" fmla="*/ 388 w 1841"/>
                <a:gd name="T53" fmla="*/ 311 h 924"/>
                <a:gd name="T54" fmla="*/ 451 w 1841"/>
                <a:gd name="T55" fmla="*/ 256 h 924"/>
                <a:gd name="T56" fmla="*/ 521 w 1841"/>
                <a:gd name="T57" fmla="*/ 207 h 924"/>
                <a:gd name="T58" fmla="*/ 596 w 1841"/>
                <a:gd name="T59" fmla="*/ 164 h 924"/>
                <a:gd name="T60" fmla="*/ 674 w 1841"/>
                <a:gd name="T61" fmla="*/ 127 h 924"/>
                <a:gd name="T62" fmla="*/ 758 w 1841"/>
                <a:gd name="T63" fmla="*/ 99 h 924"/>
                <a:gd name="T64" fmla="*/ 844 w 1841"/>
                <a:gd name="T65" fmla="*/ 78 h 924"/>
                <a:gd name="T66" fmla="*/ 932 w 1841"/>
                <a:gd name="T67" fmla="*/ 64 h 924"/>
                <a:gd name="T68" fmla="*/ 1024 w 1841"/>
                <a:gd name="T69" fmla="*/ 60 h 924"/>
                <a:gd name="T70" fmla="*/ 1111 w 1841"/>
                <a:gd name="T71" fmla="*/ 64 h 924"/>
                <a:gd name="T72" fmla="*/ 1198 w 1841"/>
                <a:gd name="T73" fmla="*/ 76 h 924"/>
                <a:gd name="T74" fmla="*/ 1281 w 1841"/>
                <a:gd name="T75" fmla="*/ 96 h 924"/>
                <a:gd name="T76" fmla="*/ 1361 w 1841"/>
                <a:gd name="T77" fmla="*/ 122 h 924"/>
                <a:gd name="T78" fmla="*/ 1437 w 1841"/>
                <a:gd name="T79" fmla="*/ 157 h 924"/>
                <a:gd name="T80" fmla="*/ 1510 w 1841"/>
                <a:gd name="T81" fmla="*/ 197 h 924"/>
                <a:gd name="T82" fmla="*/ 1578 w 1841"/>
                <a:gd name="T83" fmla="*/ 243 h 924"/>
                <a:gd name="T84" fmla="*/ 1642 w 1841"/>
                <a:gd name="T85" fmla="*/ 295 h 924"/>
                <a:gd name="T86" fmla="*/ 1700 w 1841"/>
                <a:gd name="T87" fmla="*/ 353 h 924"/>
                <a:gd name="T88" fmla="*/ 1754 w 1841"/>
                <a:gd name="T89" fmla="*/ 415 h 924"/>
                <a:gd name="T90" fmla="*/ 1801 w 1841"/>
                <a:gd name="T91" fmla="*/ 482 h 924"/>
                <a:gd name="T92" fmla="*/ 1841 w 1841"/>
                <a:gd name="T93" fmla="*/ 554 h 924"/>
                <a:gd name="T94" fmla="*/ 1800 w 1841"/>
                <a:gd name="T95" fmla="*/ 473 h 924"/>
                <a:gd name="T96" fmla="*/ 1751 w 1841"/>
                <a:gd name="T97" fmla="*/ 399 h 924"/>
                <a:gd name="T98" fmla="*/ 1696 w 1841"/>
                <a:gd name="T99" fmla="*/ 329 h 924"/>
                <a:gd name="T100" fmla="*/ 1633 w 1841"/>
                <a:gd name="T101" fmla="*/ 265 h 924"/>
                <a:gd name="T102" fmla="*/ 1565 w 1841"/>
                <a:gd name="T103" fmla="*/ 207 h 924"/>
                <a:gd name="T104" fmla="*/ 1492 w 1841"/>
                <a:gd name="T105" fmla="*/ 155 h 924"/>
                <a:gd name="T106" fmla="*/ 1413 w 1841"/>
                <a:gd name="T107" fmla="*/ 109 h 924"/>
                <a:gd name="T108" fmla="*/ 1331 w 1841"/>
                <a:gd name="T109" fmla="*/ 72 h 924"/>
                <a:gd name="T110" fmla="*/ 1245 w 1841"/>
                <a:gd name="T111" fmla="*/ 41 h 924"/>
                <a:gd name="T112" fmla="*/ 1155 w 1841"/>
                <a:gd name="T113" fmla="*/ 20 h 924"/>
                <a:gd name="T114" fmla="*/ 1061 w 1841"/>
                <a:gd name="T115" fmla="*/ 5 h 924"/>
                <a:gd name="T116" fmla="*/ 964 w 1841"/>
                <a:gd name="T117" fmla="*/ 0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41" h="924">
                  <a:moveTo>
                    <a:pt x="964" y="0"/>
                  </a:moveTo>
                  <a:lnTo>
                    <a:pt x="874" y="5"/>
                  </a:lnTo>
                  <a:lnTo>
                    <a:pt x="784" y="17"/>
                  </a:lnTo>
                  <a:lnTo>
                    <a:pt x="698" y="38"/>
                  </a:lnTo>
                  <a:lnTo>
                    <a:pt x="615" y="64"/>
                  </a:lnTo>
                  <a:lnTo>
                    <a:pt x="536" y="100"/>
                  </a:lnTo>
                  <a:lnTo>
                    <a:pt x="460" y="140"/>
                  </a:lnTo>
                  <a:lnTo>
                    <a:pt x="389" y="188"/>
                  </a:lnTo>
                  <a:lnTo>
                    <a:pt x="322" y="241"/>
                  </a:lnTo>
                  <a:lnTo>
                    <a:pt x="261" y="301"/>
                  </a:lnTo>
                  <a:lnTo>
                    <a:pt x="205" y="365"/>
                  </a:lnTo>
                  <a:lnTo>
                    <a:pt x="156" y="433"/>
                  </a:lnTo>
                  <a:lnTo>
                    <a:pt x="111" y="506"/>
                  </a:lnTo>
                  <a:lnTo>
                    <a:pt x="74" y="583"/>
                  </a:lnTo>
                  <a:lnTo>
                    <a:pt x="44" y="664"/>
                  </a:lnTo>
                  <a:lnTo>
                    <a:pt x="22" y="747"/>
                  </a:lnTo>
                  <a:lnTo>
                    <a:pt x="7" y="835"/>
                  </a:lnTo>
                  <a:lnTo>
                    <a:pt x="0" y="924"/>
                  </a:lnTo>
                  <a:lnTo>
                    <a:pt x="107" y="924"/>
                  </a:lnTo>
                  <a:lnTo>
                    <a:pt x="114" y="835"/>
                  </a:lnTo>
                  <a:lnTo>
                    <a:pt x="132" y="748"/>
                  </a:lnTo>
                  <a:lnTo>
                    <a:pt x="156" y="665"/>
                  </a:lnTo>
                  <a:lnTo>
                    <a:pt x="188" y="586"/>
                  </a:lnTo>
                  <a:lnTo>
                    <a:pt x="228" y="510"/>
                  </a:lnTo>
                  <a:lnTo>
                    <a:pt x="275" y="439"/>
                  </a:lnTo>
                  <a:lnTo>
                    <a:pt x="328" y="374"/>
                  </a:lnTo>
                  <a:lnTo>
                    <a:pt x="388" y="311"/>
                  </a:lnTo>
                  <a:lnTo>
                    <a:pt x="451" y="256"/>
                  </a:lnTo>
                  <a:lnTo>
                    <a:pt x="521" y="207"/>
                  </a:lnTo>
                  <a:lnTo>
                    <a:pt x="596" y="164"/>
                  </a:lnTo>
                  <a:lnTo>
                    <a:pt x="674" y="127"/>
                  </a:lnTo>
                  <a:lnTo>
                    <a:pt x="758" y="99"/>
                  </a:lnTo>
                  <a:lnTo>
                    <a:pt x="844" y="78"/>
                  </a:lnTo>
                  <a:lnTo>
                    <a:pt x="932" y="64"/>
                  </a:lnTo>
                  <a:lnTo>
                    <a:pt x="1024" y="60"/>
                  </a:lnTo>
                  <a:lnTo>
                    <a:pt x="1111" y="64"/>
                  </a:lnTo>
                  <a:lnTo>
                    <a:pt x="1198" y="76"/>
                  </a:lnTo>
                  <a:lnTo>
                    <a:pt x="1281" y="96"/>
                  </a:lnTo>
                  <a:lnTo>
                    <a:pt x="1361" y="122"/>
                  </a:lnTo>
                  <a:lnTo>
                    <a:pt x="1437" y="157"/>
                  </a:lnTo>
                  <a:lnTo>
                    <a:pt x="1510" y="197"/>
                  </a:lnTo>
                  <a:lnTo>
                    <a:pt x="1578" y="243"/>
                  </a:lnTo>
                  <a:lnTo>
                    <a:pt x="1642" y="295"/>
                  </a:lnTo>
                  <a:lnTo>
                    <a:pt x="1700" y="353"/>
                  </a:lnTo>
                  <a:lnTo>
                    <a:pt x="1754" y="415"/>
                  </a:lnTo>
                  <a:lnTo>
                    <a:pt x="1801" y="482"/>
                  </a:lnTo>
                  <a:lnTo>
                    <a:pt x="1841" y="554"/>
                  </a:lnTo>
                  <a:lnTo>
                    <a:pt x="1800" y="473"/>
                  </a:lnTo>
                  <a:lnTo>
                    <a:pt x="1751" y="399"/>
                  </a:lnTo>
                  <a:lnTo>
                    <a:pt x="1696" y="329"/>
                  </a:lnTo>
                  <a:lnTo>
                    <a:pt x="1633" y="265"/>
                  </a:lnTo>
                  <a:lnTo>
                    <a:pt x="1565" y="207"/>
                  </a:lnTo>
                  <a:lnTo>
                    <a:pt x="1492" y="155"/>
                  </a:lnTo>
                  <a:lnTo>
                    <a:pt x="1413" y="109"/>
                  </a:lnTo>
                  <a:lnTo>
                    <a:pt x="1331" y="72"/>
                  </a:lnTo>
                  <a:lnTo>
                    <a:pt x="1245" y="41"/>
                  </a:lnTo>
                  <a:lnTo>
                    <a:pt x="1155" y="20"/>
                  </a:lnTo>
                  <a:lnTo>
                    <a:pt x="1061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gray">
            <a:xfrm>
              <a:off x="5476876" y="4621213"/>
              <a:ext cx="2924175" cy="1463675"/>
            </a:xfrm>
            <a:custGeom>
              <a:avLst/>
              <a:gdLst>
                <a:gd name="T0" fmla="*/ 877 w 1842"/>
                <a:gd name="T1" fmla="*/ 922 h 922"/>
                <a:gd name="T2" fmla="*/ 968 w 1842"/>
                <a:gd name="T3" fmla="*/ 917 h 922"/>
                <a:gd name="T4" fmla="*/ 1057 w 1842"/>
                <a:gd name="T5" fmla="*/ 905 h 922"/>
                <a:gd name="T6" fmla="*/ 1143 w 1842"/>
                <a:gd name="T7" fmla="*/ 884 h 922"/>
                <a:gd name="T8" fmla="*/ 1227 w 1842"/>
                <a:gd name="T9" fmla="*/ 858 h 922"/>
                <a:gd name="T10" fmla="*/ 1305 w 1842"/>
                <a:gd name="T11" fmla="*/ 823 h 922"/>
                <a:gd name="T12" fmla="*/ 1381 w 1842"/>
                <a:gd name="T13" fmla="*/ 782 h 922"/>
                <a:gd name="T14" fmla="*/ 1453 w 1842"/>
                <a:gd name="T15" fmla="*/ 734 h 922"/>
                <a:gd name="T16" fmla="*/ 1519 w 1842"/>
                <a:gd name="T17" fmla="*/ 681 h 922"/>
                <a:gd name="T18" fmla="*/ 1580 w 1842"/>
                <a:gd name="T19" fmla="*/ 623 h 922"/>
                <a:gd name="T20" fmla="*/ 1637 w 1842"/>
                <a:gd name="T21" fmla="*/ 559 h 922"/>
                <a:gd name="T22" fmla="*/ 1686 w 1842"/>
                <a:gd name="T23" fmla="*/ 490 h 922"/>
                <a:gd name="T24" fmla="*/ 1731 w 1842"/>
                <a:gd name="T25" fmla="*/ 416 h 922"/>
                <a:gd name="T26" fmla="*/ 1768 w 1842"/>
                <a:gd name="T27" fmla="*/ 340 h 922"/>
                <a:gd name="T28" fmla="*/ 1797 w 1842"/>
                <a:gd name="T29" fmla="*/ 258 h 922"/>
                <a:gd name="T30" fmla="*/ 1820 w 1842"/>
                <a:gd name="T31" fmla="*/ 175 h 922"/>
                <a:gd name="T32" fmla="*/ 1835 w 1842"/>
                <a:gd name="T33" fmla="*/ 89 h 922"/>
                <a:gd name="T34" fmla="*/ 1842 w 1842"/>
                <a:gd name="T35" fmla="*/ 0 h 922"/>
                <a:gd name="T36" fmla="*/ 1735 w 1842"/>
                <a:gd name="T37" fmla="*/ 0 h 922"/>
                <a:gd name="T38" fmla="*/ 1728 w 1842"/>
                <a:gd name="T39" fmla="*/ 87 h 922"/>
                <a:gd name="T40" fmla="*/ 1711 w 1842"/>
                <a:gd name="T41" fmla="*/ 174 h 922"/>
                <a:gd name="T42" fmla="*/ 1686 w 1842"/>
                <a:gd name="T43" fmla="*/ 257 h 922"/>
                <a:gd name="T44" fmla="*/ 1653 w 1842"/>
                <a:gd name="T45" fmla="*/ 337 h 922"/>
                <a:gd name="T46" fmla="*/ 1613 w 1842"/>
                <a:gd name="T47" fmla="*/ 412 h 922"/>
                <a:gd name="T48" fmla="*/ 1567 w 1842"/>
                <a:gd name="T49" fmla="*/ 483 h 922"/>
                <a:gd name="T50" fmla="*/ 1514 w 1842"/>
                <a:gd name="T51" fmla="*/ 550 h 922"/>
                <a:gd name="T52" fmla="*/ 1454 w 1842"/>
                <a:gd name="T53" fmla="*/ 611 h 922"/>
                <a:gd name="T54" fmla="*/ 1390 w 1842"/>
                <a:gd name="T55" fmla="*/ 666 h 922"/>
                <a:gd name="T56" fmla="*/ 1320 w 1842"/>
                <a:gd name="T57" fmla="*/ 716 h 922"/>
                <a:gd name="T58" fmla="*/ 1246 w 1842"/>
                <a:gd name="T59" fmla="*/ 759 h 922"/>
                <a:gd name="T60" fmla="*/ 1167 w 1842"/>
                <a:gd name="T61" fmla="*/ 795 h 922"/>
                <a:gd name="T62" fmla="*/ 1084 w 1842"/>
                <a:gd name="T63" fmla="*/ 823 h 922"/>
                <a:gd name="T64" fmla="*/ 999 w 1842"/>
                <a:gd name="T65" fmla="*/ 846 h 922"/>
                <a:gd name="T66" fmla="*/ 910 w 1842"/>
                <a:gd name="T67" fmla="*/ 858 h 922"/>
                <a:gd name="T68" fmla="*/ 818 w 1842"/>
                <a:gd name="T69" fmla="*/ 862 h 922"/>
                <a:gd name="T70" fmla="*/ 730 w 1842"/>
                <a:gd name="T71" fmla="*/ 858 h 922"/>
                <a:gd name="T72" fmla="*/ 644 w 1842"/>
                <a:gd name="T73" fmla="*/ 846 h 922"/>
                <a:gd name="T74" fmla="*/ 561 w 1842"/>
                <a:gd name="T75" fmla="*/ 826 h 922"/>
                <a:gd name="T76" fmla="*/ 480 w 1842"/>
                <a:gd name="T77" fmla="*/ 800 h 922"/>
                <a:gd name="T78" fmla="*/ 405 w 1842"/>
                <a:gd name="T79" fmla="*/ 765 h 922"/>
                <a:gd name="T80" fmla="*/ 332 w 1842"/>
                <a:gd name="T81" fmla="*/ 725 h 922"/>
                <a:gd name="T82" fmla="*/ 263 w 1842"/>
                <a:gd name="T83" fmla="*/ 679 h 922"/>
                <a:gd name="T84" fmla="*/ 199 w 1842"/>
                <a:gd name="T85" fmla="*/ 627 h 922"/>
                <a:gd name="T86" fmla="*/ 141 w 1842"/>
                <a:gd name="T87" fmla="*/ 569 h 922"/>
                <a:gd name="T88" fmla="*/ 88 w 1842"/>
                <a:gd name="T89" fmla="*/ 508 h 922"/>
                <a:gd name="T90" fmla="*/ 40 w 1842"/>
                <a:gd name="T91" fmla="*/ 441 h 922"/>
                <a:gd name="T92" fmla="*/ 0 w 1842"/>
                <a:gd name="T93" fmla="*/ 370 h 922"/>
                <a:gd name="T94" fmla="*/ 42 w 1842"/>
                <a:gd name="T95" fmla="*/ 449 h 922"/>
                <a:gd name="T96" fmla="*/ 91 w 1842"/>
                <a:gd name="T97" fmla="*/ 523 h 922"/>
                <a:gd name="T98" fmla="*/ 146 w 1842"/>
                <a:gd name="T99" fmla="*/ 593 h 922"/>
                <a:gd name="T100" fmla="*/ 208 w 1842"/>
                <a:gd name="T101" fmla="*/ 657 h 922"/>
                <a:gd name="T102" fmla="*/ 277 w 1842"/>
                <a:gd name="T103" fmla="*/ 716 h 922"/>
                <a:gd name="T104" fmla="*/ 350 w 1842"/>
                <a:gd name="T105" fmla="*/ 768 h 922"/>
                <a:gd name="T106" fmla="*/ 428 w 1842"/>
                <a:gd name="T107" fmla="*/ 813 h 922"/>
                <a:gd name="T108" fmla="*/ 510 w 1842"/>
                <a:gd name="T109" fmla="*/ 852 h 922"/>
                <a:gd name="T110" fmla="*/ 598 w 1842"/>
                <a:gd name="T111" fmla="*/ 881 h 922"/>
                <a:gd name="T112" fmla="*/ 687 w 1842"/>
                <a:gd name="T113" fmla="*/ 904 h 922"/>
                <a:gd name="T114" fmla="*/ 781 w 1842"/>
                <a:gd name="T115" fmla="*/ 917 h 922"/>
                <a:gd name="T116" fmla="*/ 877 w 1842"/>
                <a:gd name="T117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42" h="922">
                  <a:moveTo>
                    <a:pt x="877" y="922"/>
                  </a:moveTo>
                  <a:lnTo>
                    <a:pt x="968" y="917"/>
                  </a:lnTo>
                  <a:lnTo>
                    <a:pt x="1057" y="905"/>
                  </a:lnTo>
                  <a:lnTo>
                    <a:pt x="1143" y="884"/>
                  </a:lnTo>
                  <a:lnTo>
                    <a:pt x="1227" y="858"/>
                  </a:lnTo>
                  <a:lnTo>
                    <a:pt x="1305" y="823"/>
                  </a:lnTo>
                  <a:lnTo>
                    <a:pt x="1381" y="782"/>
                  </a:lnTo>
                  <a:lnTo>
                    <a:pt x="1453" y="734"/>
                  </a:lnTo>
                  <a:lnTo>
                    <a:pt x="1519" y="681"/>
                  </a:lnTo>
                  <a:lnTo>
                    <a:pt x="1580" y="623"/>
                  </a:lnTo>
                  <a:lnTo>
                    <a:pt x="1637" y="559"/>
                  </a:lnTo>
                  <a:lnTo>
                    <a:pt x="1686" y="490"/>
                  </a:lnTo>
                  <a:lnTo>
                    <a:pt x="1731" y="416"/>
                  </a:lnTo>
                  <a:lnTo>
                    <a:pt x="1768" y="340"/>
                  </a:lnTo>
                  <a:lnTo>
                    <a:pt x="1797" y="258"/>
                  </a:lnTo>
                  <a:lnTo>
                    <a:pt x="1820" y="175"/>
                  </a:lnTo>
                  <a:lnTo>
                    <a:pt x="1835" y="89"/>
                  </a:lnTo>
                  <a:lnTo>
                    <a:pt x="1842" y="0"/>
                  </a:lnTo>
                  <a:lnTo>
                    <a:pt x="1735" y="0"/>
                  </a:lnTo>
                  <a:lnTo>
                    <a:pt x="1728" y="87"/>
                  </a:lnTo>
                  <a:lnTo>
                    <a:pt x="1711" y="174"/>
                  </a:lnTo>
                  <a:lnTo>
                    <a:pt x="1686" y="257"/>
                  </a:lnTo>
                  <a:lnTo>
                    <a:pt x="1653" y="337"/>
                  </a:lnTo>
                  <a:lnTo>
                    <a:pt x="1613" y="412"/>
                  </a:lnTo>
                  <a:lnTo>
                    <a:pt x="1567" y="483"/>
                  </a:lnTo>
                  <a:lnTo>
                    <a:pt x="1514" y="550"/>
                  </a:lnTo>
                  <a:lnTo>
                    <a:pt x="1454" y="611"/>
                  </a:lnTo>
                  <a:lnTo>
                    <a:pt x="1390" y="666"/>
                  </a:lnTo>
                  <a:lnTo>
                    <a:pt x="1320" y="716"/>
                  </a:lnTo>
                  <a:lnTo>
                    <a:pt x="1246" y="759"/>
                  </a:lnTo>
                  <a:lnTo>
                    <a:pt x="1167" y="795"/>
                  </a:lnTo>
                  <a:lnTo>
                    <a:pt x="1084" y="823"/>
                  </a:lnTo>
                  <a:lnTo>
                    <a:pt x="999" y="846"/>
                  </a:lnTo>
                  <a:lnTo>
                    <a:pt x="910" y="858"/>
                  </a:lnTo>
                  <a:lnTo>
                    <a:pt x="818" y="862"/>
                  </a:lnTo>
                  <a:lnTo>
                    <a:pt x="730" y="858"/>
                  </a:lnTo>
                  <a:lnTo>
                    <a:pt x="644" y="846"/>
                  </a:lnTo>
                  <a:lnTo>
                    <a:pt x="561" y="826"/>
                  </a:lnTo>
                  <a:lnTo>
                    <a:pt x="480" y="800"/>
                  </a:lnTo>
                  <a:lnTo>
                    <a:pt x="405" y="765"/>
                  </a:lnTo>
                  <a:lnTo>
                    <a:pt x="332" y="725"/>
                  </a:lnTo>
                  <a:lnTo>
                    <a:pt x="263" y="679"/>
                  </a:lnTo>
                  <a:lnTo>
                    <a:pt x="199" y="627"/>
                  </a:lnTo>
                  <a:lnTo>
                    <a:pt x="141" y="569"/>
                  </a:lnTo>
                  <a:lnTo>
                    <a:pt x="88" y="508"/>
                  </a:lnTo>
                  <a:lnTo>
                    <a:pt x="40" y="441"/>
                  </a:lnTo>
                  <a:lnTo>
                    <a:pt x="0" y="370"/>
                  </a:lnTo>
                  <a:lnTo>
                    <a:pt x="42" y="449"/>
                  </a:lnTo>
                  <a:lnTo>
                    <a:pt x="91" y="523"/>
                  </a:lnTo>
                  <a:lnTo>
                    <a:pt x="146" y="593"/>
                  </a:lnTo>
                  <a:lnTo>
                    <a:pt x="208" y="657"/>
                  </a:lnTo>
                  <a:lnTo>
                    <a:pt x="277" y="716"/>
                  </a:lnTo>
                  <a:lnTo>
                    <a:pt x="350" y="768"/>
                  </a:lnTo>
                  <a:lnTo>
                    <a:pt x="428" y="813"/>
                  </a:lnTo>
                  <a:lnTo>
                    <a:pt x="510" y="852"/>
                  </a:lnTo>
                  <a:lnTo>
                    <a:pt x="598" y="881"/>
                  </a:lnTo>
                  <a:lnTo>
                    <a:pt x="687" y="904"/>
                  </a:lnTo>
                  <a:lnTo>
                    <a:pt x="781" y="917"/>
                  </a:lnTo>
                  <a:lnTo>
                    <a:pt x="877" y="92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Freeform 40"/>
            <p:cNvSpPr>
              <a:spLocks noEditPoints="1"/>
            </p:cNvSpPr>
            <p:nvPr/>
          </p:nvSpPr>
          <p:spPr bwMode="gray">
            <a:xfrm>
              <a:off x="7761288" y="5873750"/>
              <a:ext cx="436563" cy="207963"/>
            </a:xfrm>
            <a:custGeom>
              <a:avLst/>
              <a:gdLst>
                <a:gd name="T0" fmla="*/ 202 w 275"/>
                <a:gd name="T1" fmla="*/ 97 h 131"/>
                <a:gd name="T2" fmla="*/ 240 w 275"/>
                <a:gd name="T3" fmla="*/ 0 h 131"/>
                <a:gd name="T4" fmla="*/ 275 w 275"/>
                <a:gd name="T5" fmla="*/ 0 h 131"/>
                <a:gd name="T6" fmla="*/ 275 w 275"/>
                <a:gd name="T7" fmla="*/ 131 h 131"/>
                <a:gd name="T8" fmla="*/ 251 w 275"/>
                <a:gd name="T9" fmla="*/ 131 h 131"/>
                <a:gd name="T10" fmla="*/ 251 w 275"/>
                <a:gd name="T11" fmla="*/ 26 h 131"/>
                <a:gd name="T12" fmla="*/ 251 w 275"/>
                <a:gd name="T13" fmla="*/ 26 h 131"/>
                <a:gd name="T14" fmla="*/ 210 w 275"/>
                <a:gd name="T15" fmla="*/ 131 h 131"/>
                <a:gd name="T16" fmla="*/ 193 w 275"/>
                <a:gd name="T17" fmla="*/ 131 h 131"/>
                <a:gd name="T18" fmla="*/ 152 w 275"/>
                <a:gd name="T19" fmla="*/ 26 h 131"/>
                <a:gd name="T20" fmla="*/ 152 w 275"/>
                <a:gd name="T21" fmla="*/ 26 h 131"/>
                <a:gd name="T22" fmla="*/ 152 w 275"/>
                <a:gd name="T23" fmla="*/ 131 h 131"/>
                <a:gd name="T24" fmla="*/ 128 w 275"/>
                <a:gd name="T25" fmla="*/ 131 h 131"/>
                <a:gd name="T26" fmla="*/ 128 w 275"/>
                <a:gd name="T27" fmla="*/ 0 h 131"/>
                <a:gd name="T28" fmla="*/ 164 w 275"/>
                <a:gd name="T29" fmla="*/ 0 h 131"/>
                <a:gd name="T30" fmla="*/ 202 w 275"/>
                <a:gd name="T31" fmla="*/ 97 h 131"/>
                <a:gd name="T32" fmla="*/ 106 w 275"/>
                <a:gd name="T33" fmla="*/ 20 h 131"/>
                <a:gd name="T34" fmla="*/ 64 w 275"/>
                <a:gd name="T35" fmla="*/ 20 h 131"/>
                <a:gd name="T36" fmla="*/ 64 w 275"/>
                <a:gd name="T37" fmla="*/ 131 h 131"/>
                <a:gd name="T38" fmla="*/ 40 w 275"/>
                <a:gd name="T39" fmla="*/ 131 h 131"/>
                <a:gd name="T40" fmla="*/ 40 w 275"/>
                <a:gd name="T41" fmla="*/ 20 h 131"/>
                <a:gd name="T42" fmla="*/ 0 w 275"/>
                <a:gd name="T43" fmla="*/ 20 h 131"/>
                <a:gd name="T44" fmla="*/ 0 w 275"/>
                <a:gd name="T45" fmla="*/ 0 h 131"/>
                <a:gd name="T46" fmla="*/ 106 w 275"/>
                <a:gd name="T47" fmla="*/ 0 h 131"/>
                <a:gd name="T48" fmla="*/ 106 w 275"/>
                <a:gd name="T49" fmla="*/ 2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5" h="131">
                  <a:moveTo>
                    <a:pt x="202" y="97"/>
                  </a:moveTo>
                  <a:lnTo>
                    <a:pt x="240" y="0"/>
                  </a:lnTo>
                  <a:lnTo>
                    <a:pt x="275" y="0"/>
                  </a:lnTo>
                  <a:lnTo>
                    <a:pt x="275" y="131"/>
                  </a:lnTo>
                  <a:lnTo>
                    <a:pt x="251" y="131"/>
                  </a:lnTo>
                  <a:lnTo>
                    <a:pt x="251" y="26"/>
                  </a:lnTo>
                  <a:lnTo>
                    <a:pt x="251" y="26"/>
                  </a:lnTo>
                  <a:lnTo>
                    <a:pt x="210" y="131"/>
                  </a:lnTo>
                  <a:lnTo>
                    <a:pt x="193" y="131"/>
                  </a:lnTo>
                  <a:lnTo>
                    <a:pt x="152" y="26"/>
                  </a:lnTo>
                  <a:lnTo>
                    <a:pt x="152" y="26"/>
                  </a:lnTo>
                  <a:lnTo>
                    <a:pt x="152" y="131"/>
                  </a:lnTo>
                  <a:lnTo>
                    <a:pt x="128" y="131"/>
                  </a:lnTo>
                  <a:lnTo>
                    <a:pt x="128" y="0"/>
                  </a:lnTo>
                  <a:lnTo>
                    <a:pt x="164" y="0"/>
                  </a:lnTo>
                  <a:lnTo>
                    <a:pt x="202" y="97"/>
                  </a:lnTo>
                  <a:close/>
                  <a:moveTo>
                    <a:pt x="106" y="20"/>
                  </a:moveTo>
                  <a:lnTo>
                    <a:pt x="64" y="20"/>
                  </a:lnTo>
                  <a:lnTo>
                    <a:pt x="64" y="131"/>
                  </a:lnTo>
                  <a:lnTo>
                    <a:pt x="40" y="131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5" name="Picture Placeholder 16"/>
          <p:cNvSpPr>
            <a:spLocks noGrp="1"/>
          </p:cNvSpPr>
          <p:nvPr>
            <p:ph type="pic" sz="quarter" idx="10"/>
          </p:nvPr>
        </p:nvSpPr>
        <p:spPr bwMode="gray">
          <a:xfrm>
            <a:off x="228600" y="228601"/>
            <a:ext cx="8689975" cy="4763527"/>
          </a:xfrm>
          <a:solidFill>
            <a:srgbClr val="63666A"/>
          </a:solidFill>
        </p:spPr>
        <p:txBody>
          <a:bodyPr rtlCol="0">
            <a:noAutofit/>
          </a:bodyPr>
          <a:lstStyle/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228600" y="1089406"/>
            <a:ext cx="8686800" cy="618631"/>
          </a:xfrm>
        </p:spPr>
        <p:txBody>
          <a:bodyPr bIns="0" anchor="b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28600" y="1708038"/>
            <a:ext cx="8682411" cy="433965"/>
          </a:xfrm>
        </p:spPr>
        <p:txBody>
          <a:bodyPr tIns="137160">
            <a:no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065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228600" y="225425"/>
            <a:ext cx="8686800" cy="9175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 bwMode="gray">
          <a:xfrm>
            <a:off x="228600" y="1143000"/>
            <a:ext cx="8686800" cy="491889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86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228600" y="1143001"/>
            <a:ext cx="4267200" cy="491889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gray">
          <a:xfrm>
            <a:off x="4648200" y="1143001"/>
            <a:ext cx="4267200" cy="491889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218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 bwMode="gray">
          <a:xfrm>
            <a:off x="228600" y="225425"/>
            <a:ext cx="8689974" cy="5836471"/>
          </a:xfrm>
        </p:spPr>
        <p:txBody>
          <a:bodyPr tIns="18288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741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 Title, Content,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/>
          <p:cNvSpPr>
            <a:spLocks noGrp="1" noChangeAspect="1"/>
          </p:cNvSpPr>
          <p:nvPr>
            <p:ph type="pic" sz="quarter" idx="14"/>
          </p:nvPr>
        </p:nvSpPr>
        <p:spPr bwMode="gray">
          <a:xfrm>
            <a:off x="228600" y="3886200"/>
            <a:ext cx="8686800" cy="1828800"/>
          </a:xfrm>
        </p:spPr>
        <p:txBody>
          <a:bodyPr rtlCol="0">
            <a:noAutofit/>
          </a:bodyPr>
          <a:lstStyle/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 bwMode="gray">
          <a:xfrm>
            <a:off x="228600" y="225425"/>
            <a:ext cx="8686800" cy="3660775"/>
          </a:xfrm>
        </p:spPr>
        <p:txBody>
          <a:bodyPr tIns="18288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00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-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gray">
          <a:xfrm>
            <a:off x="228600" y="225425"/>
            <a:ext cx="8689975" cy="6403975"/>
          </a:xfrm>
          <a:prstGeom prst="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228600" y="1280160"/>
            <a:ext cx="8686800" cy="685800"/>
          </a:xfrm>
        </p:spPr>
        <p:txBody>
          <a:bodyPr bIns="0" rtlCol="0" anchor="b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726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- Full Imag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228600" y="228600"/>
            <a:ext cx="8686800" cy="6400800"/>
          </a:xfrm>
          <a:solidFill>
            <a:srgbClr val="63666A"/>
          </a:solidFill>
        </p:spPr>
        <p:txBody>
          <a:bodyPr rtlCol="0">
            <a:noAutofit/>
          </a:bodyPr>
          <a:lstStyle/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228600" y="1280160"/>
            <a:ext cx="8686800" cy="685800"/>
          </a:xfrm>
        </p:spPr>
        <p:txBody>
          <a:bodyPr bIns="0" rtlCol="0" anchor="b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2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gray">
          <a:xfrm>
            <a:off x="228600" y="225425"/>
            <a:ext cx="8686800" cy="9175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28600" tIns="182880" rIns="228600" bIns="2286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228600" y="1143000"/>
            <a:ext cx="8686800" cy="49196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28600" tIns="91440" rIns="228600" bIns="914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9" name="Group 6"/>
          <p:cNvGrpSpPr>
            <a:grpSpLocks noChangeAspect="1"/>
          </p:cNvGrpSpPr>
          <p:nvPr/>
        </p:nvGrpSpPr>
        <p:grpSpPr bwMode="gray">
          <a:xfrm>
            <a:off x="7009535" y="5931712"/>
            <a:ext cx="2015644" cy="791861"/>
            <a:chOff x="622301" y="3028950"/>
            <a:chExt cx="7778750" cy="3055938"/>
          </a:xfrm>
          <a:solidFill>
            <a:srgbClr val="0033A0"/>
          </a:solidFill>
        </p:grpSpPr>
        <p:sp>
          <p:nvSpPr>
            <p:cNvPr id="10" name="Freeform 9"/>
            <p:cNvSpPr>
              <a:spLocks/>
            </p:cNvSpPr>
            <p:nvPr/>
          </p:nvSpPr>
          <p:spPr bwMode="gray">
            <a:xfrm>
              <a:off x="4456113" y="4791075"/>
              <a:ext cx="695325" cy="742950"/>
            </a:xfrm>
            <a:custGeom>
              <a:avLst/>
              <a:gdLst>
                <a:gd name="T0" fmla="*/ 202 w 438"/>
                <a:gd name="T1" fmla="*/ 215 h 468"/>
                <a:gd name="T2" fmla="*/ 301 w 438"/>
                <a:gd name="T3" fmla="*/ 0 h 468"/>
                <a:gd name="T4" fmla="*/ 438 w 438"/>
                <a:gd name="T5" fmla="*/ 0 h 468"/>
                <a:gd name="T6" fmla="*/ 266 w 438"/>
                <a:gd name="T7" fmla="*/ 327 h 468"/>
                <a:gd name="T8" fmla="*/ 248 w 438"/>
                <a:gd name="T9" fmla="*/ 360 h 468"/>
                <a:gd name="T10" fmla="*/ 231 w 438"/>
                <a:gd name="T11" fmla="*/ 388 h 468"/>
                <a:gd name="T12" fmla="*/ 215 w 438"/>
                <a:gd name="T13" fmla="*/ 412 h 468"/>
                <a:gd name="T14" fmla="*/ 199 w 438"/>
                <a:gd name="T15" fmla="*/ 429 h 468"/>
                <a:gd name="T16" fmla="*/ 179 w 438"/>
                <a:gd name="T17" fmla="*/ 444 h 468"/>
                <a:gd name="T18" fmla="*/ 157 w 438"/>
                <a:gd name="T19" fmla="*/ 455 h 468"/>
                <a:gd name="T20" fmla="*/ 132 w 438"/>
                <a:gd name="T21" fmla="*/ 462 h 468"/>
                <a:gd name="T22" fmla="*/ 99 w 438"/>
                <a:gd name="T23" fmla="*/ 467 h 468"/>
                <a:gd name="T24" fmla="*/ 62 w 438"/>
                <a:gd name="T25" fmla="*/ 468 h 468"/>
                <a:gd name="T26" fmla="*/ 37 w 438"/>
                <a:gd name="T27" fmla="*/ 468 h 468"/>
                <a:gd name="T28" fmla="*/ 14 w 438"/>
                <a:gd name="T29" fmla="*/ 467 h 468"/>
                <a:gd name="T30" fmla="*/ 0 w 438"/>
                <a:gd name="T31" fmla="*/ 465 h 468"/>
                <a:gd name="T32" fmla="*/ 17 w 438"/>
                <a:gd name="T33" fmla="*/ 368 h 468"/>
                <a:gd name="T34" fmla="*/ 46 w 438"/>
                <a:gd name="T35" fmla="*/ 370 h 468"/>
                <a:gd name="T36" fmla="*/ 69 w 438"/>
                <a:gd name="T37" fmla="*/ 368 h 468"/>
                <a:gd name="T38" fmla="*/ 84 w 438"/>
                <a:gd name="T39" fmla="*/ 363 h 468"/>
                <a:gd name="T40" fmla="*/ 93 w 438"/>
                <a:gd name="T41" fmla="*/ 354 h 468"/>
                <a:gd name="T42" fmla="*/ 98 w 438"/>
                <a:gd name="T43" fmla="*/ 339 h 468"/>
                <a:gd name="T44" fmla="*/ 95 w 438"/>
                <a:gd name="T45" fmla="*/ 318 h 468"/>
                <a:gd name="T46" fmla="*/ 35 w 438"/>
                <a:gd name="T47" fmla="*/ 0 h 468"/>
                <a:gd name="T48" fmla="*/ 178 w 438"/>
                <a:gd name="T49" fmla="*/ 0 h 468"/>
                <a:gd name="T50" fmla="*/ 202 w 438"/>
                <a:gd name="T51" fmla="*/ 215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38" h="468">
                  <a:moveTo>
                    <a:pt x="202" y="215"/>
                  </a:moveTo>
                  <a:lnTo>
                    <a:pt x="301" y="0"/>
                  </a:lnTo>
                  <a:lnTo>
                    <a:pt x="438" y="0"/>
                  </a:lnTo>
                  <a:lnTo>
                    <a:pt x="266" y="327"/>
                  </a:lnTo>
                  <a:lnTo>
                    <a:pt x="248" y="360"/>
                  </a:lnTo>
                  <a:lnTo>
                    <a:pt x="231" y="388"/>
                  </a:lnTo>
                  <a:lnTo>
                    <a:pt x="215" y="412"/>
                  </a:lnTo>
                  <a:lnTo>
                    <a:pt x="199" y="429"/>
                  </a:lnTo>
                  <a:lnTo>
                    <a:pt x="179" y="444"/>
                  </a:lnTo>
                  <a:lnTo>
                    <a:pt x="157" y="455"/>
                  </a:lnTo>
                  <a:lnTo>
                    <a:pt x="132" y="462"/>
                  </a:lnTo>
                  <a:lnTo>
                    <a:pt x="99" y="467"/>
                  </a:lnTo>
                  <a:lnTo>
                    <a:pt x="62" y="468"/>
                  </a:lnTo>
                  <a:lnTo>
                    <a:pt x="37" y="468"/>
                  </a:lnTo>
                  <a:lnTo>
                    <a:pt x="14" y="467"/>
                  </a:lnTo>
                  <a:lnTo>
                    <a:pt x="0" y="465"/>
                  </a:lnTo>
                  <a:lnTo>
                    <a:pt x="17" y="368"/>
                  </a:lnTo>
                  <a:lnTo>
                    <a:pt x="46" y="370"/>
                  </a:lnTo>
                  <a:lnTo>
                    <a:pt x="69" y="368"/>
                  </a:lnTo>
                  <a:lnTo>
                    <a:pt x="84" y="363"/>
                  </a:lnTo>
                  <a:lnTo>
                    <a:pt x="93" y="354"/>
                  </a:lnTo>
                  <a:lnTo>
                    <a:pt x="98" y="339"/>
                  </a:lnTo>
                  <a:lnTo>
                    <a:pt x="95" y="318"/>
                  </a:lnTo>
                  <a:lnTo>
                    <a:pt x="35" y="0"/>
                  </a:lnTo>
                  <a:lnTo>
                    <a:pt x="178" y="0"/>
                  </a:lnTo>
                  <a:lnTo>
                    <a:pt x="202" y="2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gray">
            <a:xfrm>
              <a:off x="3376613" y="4776788"/>
              <a:ext cx="658813" cy="585788"/>
            </a:xfrm>
            <a:custGeom>
              <a:avLst/>
              <a:gdLst>
                <a:gd name="T0" fmla="*/ 153 w 415"/>
                <a:gd name="T1" fmla="*/ 146 h 369"/>
                <a:gd name="T2" fmla="*/ 159 w 415"/>
                <a:gd name="T3" fmla="*/ 125 h 369"/>
                <a:gd name="T4" fmla="*/ 171 w 415"/>
                <a:gd name="T5" fmla="*/ 108 h 369"/>
                <a:gd name="T6" fmla="*/ 186 w 415"/>
                <a:gd name="T7" fmla="*/ 95 h 369"/>
                <a:gd name="T8" fmla="*/ 207 w 415"/>
                <a:gd name="T9" fmla="*/ 88 h 369"/>
                <a:gd name="T10" fmla="*/ 229 w 415"/>
                <a:gd name="T11" fmla="*/ 85 h 369"/>
                <a:gd name="T12" fmla="*/ 248 w 415"/>
                <a:gd name="T13" fmla="*/ 88 h 369"/>
                <a:gd name="T14" fmla="*/ 263 w 415"/>
                <a:gd name="T15" fmla="*/ 96 h 369"/>
                <a:gd name="T16" fmla="*/ 275 w 415"/>
                <a:gd name="T17" fmla="*/ 110 h 369"/>
                <a:gd name="T18" fmla="*/ 281 w 415"/>
                <a:gd name="T19" fmla="*/ 126 h 369"/>
                <a:gd name="T20" fmla="*/ 281 w 415"/>
                <a:gd name="T21" fmla="*/ 146 h 369"/>
                <a:gd name="T22" fmla="*/ 153 w 415"/>
                <a:gd name="T23" fmla="*/ 146 h 369"/>
                <a:gd name="T24" fmla="*/ 411 w 415"/>
                <a:gd name="T25" fmla="*/ 215 h 369"/>
                <a:gd name="T26" fmla="*/ 415 w 415"/>
                <a:gd name="T27" fmla="*/ 175 h 369"/>
                <a:gd name="T28" fmla="*/ 413 w 415"/>
                <a:gd name="T29" fmla="*/ 138 h 369"/>
                <a:gd name="T30" fmla="*/ 406 w 415"/>
                <a:gd name="T31" fmla="*/ 104 h 369"/>
                <a:gd name="T32" fmla="*/ 393 w 415"/>
                <a:gd name="T33" fmla="*/ 74 h 369"/>
                <a:gd name="T34" fmla="*/ 373 w 415"/>
                <a:gd name="T35" fmla="*/ 49 h 369"/>
                <a:gd name="T36" fmla="*/ 348 w 415"/>
                <a:gd name="T37" fmla="*/ 28 h 369"/>
                <a:gd name="T38" fmla="*/ 317 w 415"/>
                <a:gd name="T39" fmla="*/ 13 h 369"/>
                <a:gd name="T40" fmla="*/ 281 w 415"/>
                <a:gd name="T41" fmla="*/ 3 h 369"/>
                <a:gd name="T42" fmla="*/ 240 w 415"/>
                <a:gd name="T43" fmla="*/ 0 h 369"/>
                <a:gd name="T44" fmla="*/ 198 w 415"/>
                <a:gd name="T45" fmla="*/ 3 h 369"/>
                <a:gd name="T46" fmla="*/ 158 w 415"/>
                <a:gd name="T47" fmla="*/ 13 h 369"/>
                <a:gd name="T48" fmla="*/ 121 w 415"/>
                <a:gd name="T49" fmla="*/ 30 h 369"/>
                <a:gd name="T50" fmla="*/ 86 w 415"/>
                <a:gd name="T51" fmla="*/ 50 h 369"/>
                <a:gd name="T52" fmla="*/ 58 w 415"/>
                <a:gd name="T53" fmla="*/ 79 h 369"/>
                <a:gd name="T54" fmla="*/ 34 w 415"/>
                <a:gd name="T55" fmla="*/ 110 h 369"/>
                <a:gd name="T56" fmla="*/ 15 w 415"/>
                <a:gd name="T57" fmla="*/ 147 h 369"/>
                <a:gd name="T58" fmla="*/ 5 w 415"/>
                <a:gd name="T59" fmla="*/ 187 h 369"/>
                <a:gd name="T60" fmla="*/ 0 w 415"/>
                <a:gd name="T61" fmla="*/ 224 h 369"/>
                <a:gd name="T62" fmla="*/ 5 w 415"/>
                <a:gd name="T63" fmla="*/ 257 h 369"/>
                <a:gd name="T64" fmla="*/ 14 w 415"/>
                <a:gd name="T65" fmla="*/ 287 h 369"/>
                <a:gd name="T66" fmla="*/ 28 w 415"/>
                <a:gd name="T67" fmla="*/ 311 h 369"/>
                <a:gd name="T68" fmla="*/ 49 w 415"/>
                <a:gd name="T69" fmla="*/ 331 h 369"/>
                <a:gd name="T70" fmla="*/ 75 w 415"/>
                <a:gd name="T71" fmla="*/ 348 h 369"/>
                <a:gd name="T72" fmla="*/ 104 w 415"/>
                <a:gd name="T73" fmla="*/ 358 h 369"/>
                <a:gd name="T74" fmla="*/ 137 w 415"/>
                <a:gd name="T75" fmla="*/ 366 h 369"/>
                <a:gd name="T76" fmla="*/ 174 w 415"/>
                <a:gd name="T77" fmla="*/ 369 h 369"/>
                <a:gd name="T78" fmla="*/ 205 w 415"/>
                <a:gd name="T79" fmla="*/ 367 h 369"/>
                <a:gd name="T80" fmla="*/ 238 w 415"/>
                <a:gd name="T81" fmla="*/ 363 h 369"/>
                <a:gd name="T82" fmla="*/ 269 w 415"/>
                <a:gd name="T83" fmla="*/ 355 h 369"/>
                <a:gd name="T84" fmla="*/ 299 w 415"/>
                <a:gd name="T85" fmla="*/ 343 h 369"/>
                <a:gd name="T86" fmla="*/ 327 w 415"/>
                <a:gd name="T87" fmla="*/ 327 h 369"/>
                <a:gd name="T88" fmla="*/ 353 w 415"/>
                <a:gd name="T89" fmla="*/ 308 h 369"/>
                <a:gd name="T90" fmla="*/ 375 w 415"/>
                <a:gd name="T91" fmla="*/ 282 h 369"/>
                <a:gd name="T92" fmla="*/ 391 w 415"/>
                <a:gd name="T93" fmla="*/ 253 h 369"/>
                <a:gd name="T94" fmla="*/ 257 w 415"/>
                <a:gd name="T95" fmla="*/ 253 h 369"/>
                <a:gd name="T96" fmla="*/ 246 w 415"/>
                <a:gd name="T97" fmla="*/ 266 h 369"/>
                <a:gd name="T98" fmla="*/ 231 w 415"/>
                <a:gd name="T99" fmla="*/ 275 h 369"/>
                <a:gd name="T100" fmla="*/ 214 w 415"/>
                <a:gd name="T101" fmla="*/ 281 h 369"/>
                <a:gd name="T102" fmla="*/ 198 w 415"/>
                <a:gd name="T103" fmla="*/ 284 h 369"/>
                <a:gd name="T104" fmla="*/ 177 w 415"/>
                <a:gd name="T105" fmla="*/ 279 h 369"/>
                <a:gd name="T106" fmla="*/ 159 w 415"/>
                <a:gd name="T107" fmla="*/ 270 h 369"/>
                <a:gd name="T108" fmla="*/ 147 w 415"/>
                <a:gd name="T109" fmla="*/ 257 h 369"/>
                <a:gd name="T110" fmla="*/ 140 w 415"/>
                <a:gd name="T111" fmla="*/ 238 h 369"/>
                <a:gd name="T112" fmla="*/ 140 w 415"/>
                <a:gd name="T113" fmla="*/ 215 h 369"/>
                <a:gd name="T114" fmla="*/ 411 w 415"/>
                <a:gd name="T115" fmla="*/ 215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5" h="369">
                  <a:moveTo>
                    <a:pt x="153" y="146"/>
                  </a:moveTo>
                  <a:lnTo>
                    <a:pt x="159" y="125"/>
                  </a:lnTo>
                  <a:lnTo>
                    <a:pt x="171" y="108"/>
                  </a:lnTo>
                  <a:lnTo>
                    <a:pt x="186" y="95"/>
                  </a:lnTo>
                  <a:lnTo>
                    <a:pt x="207" y="88"/>
                  </a:lnTo>
                  <a:lnTo>
                    <a:pt x="229" y="85"/>
                  </a:lnTo>
                  <a:lnTo>
                    <a:pt x="248" y="88"/>
                  </a:lnTo>
                  <a:lnTo>
                    <a:pt x="263" y="96"/>
                  </a:lnTo>
                  <a:lnTo>
                    <a:pt x="275" y="110"/>
                  </a:lnTo>
                  <a:lnTo>
                    <a:pt x="281" y="126"/>
                  </a:lnTo>
                  <a:lnTo>
                    <a:pt x="281" y="146"/>
                  </a:lnTo>
                  <a:lnTo>
                    <a:pt x="153" y="146"/>
                  </a:lnTo>
                  <a:close/>
                  <a:moveTo>
                    <a:pt x="411" y="215"/>
                  </a:moveTo>
                  <a:lnTo>
                    <a:pt x="415" y="175"/>
                  </a:lnTo>
                  <a:lnTo>
                    <a:pt x="413" y="138"/>
                  </a:lnTo>
                  <a:lnTo>
                    <a:pt x="406" y="104"/>
                  </a:lnTo>
                  <a:lnTo>
                    <a:pt x="393" y="74"/>
                  </a:lnTo>
                  <a:lnTo>
                    <a:pt x="373" y="49"/>
                  </a:lnTo>
                  <a:lnTo>
                    <a:pt x="348" y="28"/>
                  </a:lnTo>
                  <a:lnTo>
                    <a:pt x="317" y="13"/>
                  </a:lnTo>
                  <a:lnTo>
                    <a:pt x="281" y="3"/>
                  </a:lnTo>
                  <a:lnTo>
                    <a:pt x="240" y="0"/>
                  </a:lnTo>
                  <a:lnTo>
                    <a:pt x="198" y="3"/>
                  </a:lnTo>
                  <a:lnTo>
                    <a:pt x="158" y="13"/>
                  </a:lnTo>
                  <a:lnTo>
                    <a:pt x="121" y="30"/>
                  </a:lnTo>
                  <a:lnTo>
                    <a:pt x="86" y="50"/>
                  </a:lnTo>
                  <a:lnTo>
                    <a:pt x="58" y="79"/>
                  </a:lnTo>
                  <a:lnTo>
                    <a:pt x="34" y="110"/>
                  </a:lnTo>
                  <a:lnTo>
                    <a:pt x="15" y="147"/>
                  </a:lnTo>
                  <a:lnTo>
                    <a:pt x="5" y="187"/>
                  </a:lnTo>
                  <a:lnTo>
                    <a:pt x="0" y="224"/>
                  </a:lnTo>
                  <a:lnTo>
                    <a:pt x="5" y="257"/>
                  </a:lnTo>
                  <a:lnTo>
                    <a:pt x="14" y="287"/>
                  </a:lnTo>
                  <a:lnTo>
                    <a:pt x="28" y="311"/>
                  </a:lnTo>
                  <a:lnTo>
                    <a:pt x="49" y="331"/>
                  </a:lnTo>
                  <a:lnTo>
                    <a:pt x="75" y="348"/>
                  </a:lnTo>
                  <a:lnTo>
                    <a:pt x="104" y="358"/>
                  </a:lnTo>
                  <a:lnTo>
                    <a:pt x="137" y="366"/>
                  </a:lnTo>
                  <a:lnTo>
                    <a:pt x="174" y="369"/>
                  </a:lnTo>
                  <a:lnTo>
                    <a:pt x="205" y="367"/>
                  </a:lnTo>
                  <a:lnTo>
                    <a:pt x="238" y="363"/>
                  </a:lnTo>
                  <a:lnTo>
                    <a:pt x="269" y="355"/>
                  </a:lnTo>
                  <a:lnTo>
                    <a:pt x="299" y="343"/>
                  </a:lnTo>
                  <a:lnTo>
                    <a:pt x="327" y="327"/>
                  </a:lnTo>
                  <a:lnTo>
                    <a:pt x="353" y="308"/>
                  </a:lnTo>
                  <a:lnTo>
                    <a:pt x="375" y="282"/>
                  </a:lnTo>
                  <a:lnTo>
                    <a:pt x="391" y="253"/>
                  </a:lnTo>
                  <a:lnTo>
                    <a:pt x="257" y="253"/>
                  </a:lnTo>
                  <a:lnTo>
                    <a:pt x="246" y="266"/>
                  </a:lnTo>
                  <a:lnTo>
                    <a:pt x="231" y="275"/>
                  </a:lnTo>
                  <a:lnTo>
                    <a:pt x="214" y="281"/>
                  </a:lnTo>
                  <a:lnTo>
                    <a:pt x="198" y="284"/>
                  </a:lnTo>
                  <a:lnTo>
                    <a:pt x="177" y="279"/>
                  </a:lnTo>
                  <a:lnTo>
                    <a:pt x="159" y="270"/>
                  </a:lnTo>
                  <a:lnTo>
                    <a:pt x="147" y="257"/>
                  </a:lnTo>
                  <a:lnTo>
                    <a:pt x="140" y="238"/>
                  </a:lnTo>
                  <a:lnTo>
                    <a:pt x="140" y="215"/>
                  </a:lnTo>
                  <a:lnTo>
                    <a:pt x="411" y="2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gray">
            <a:xfrm>
              <a:off x="4056063" y="4618038"/>
              <a:ext cx="434975" cy="731838"/>
            </a:xfrm>
            <a:custGeom>
              <a:avLst/>
              <a:gdLst>
                <a:gd name="T0" fmla="*/ 210 w 274"/>
                <a:gd name="T1" fmla="*/ 458 h 461"/>
                <a:gd name="T2" fmla="*/ 159 w 274"/>
                <a:gd name="T3" fmla="*/ 461 h 461"/>
                <a:gd name="T4" fmla="*/ 116 w 274"/>
                <a:gd name="T5" fmla="*/ 461 h 461"/>
                <a:gd name="T6" fmla="*/ 84 w 274"/>
                <a:gd name="T7" fmla="*/ 460 h 461"/>
                <a:gd name="T8" fmla="*/ 58 w 274"/>
                <a:gd name="T9" fmla="*/ 454 h 461"/>
                <a:gd name="T10" fmla="*/ 39 w 274"/>
                <a:gd name="T11" fmla="*/ 446 h 461"/>
                <a:gd name="T12" fmla="*/ 27 w 274"/>
                <a:gd name="T13" fmla="*/ 434 h 461"/>
                <a:gd name="T14" fmla="*/ 20 w 274"/>
                <a:gd name="T15" fmla="*/ 417 h 461"/>
                <a:gd name="T16" fmla="*/ 18 w 274"/>
                <a:gd name="T17" fmla="*/ 396 h 461"/>
                <a:gd name="T18" fmla="*/ 20 w 274"/>
                <a:gd name="T19" fmla="*/ 369 h 461"/>
                <a:gd name="T20" fmla="*/ 24 w 274"/>
                <a:gd name="T21" fmla="*/ 336 h 461"/>
                <a:gd name="T22" fmla="*/ 51 w 274"/>
                <a:gd name="T23" fmla="*/ 189 h 461"/>
                <a:gd name="T24" fmla="*/ 0 w 274"/>
                <a:gd name="T25" fmla="*/ 189 h 461"/>
                <a:gd name="T26" fmla="*/ 15 w 274"/>
                <a:gd name="T27" fmla="*/ 109 h 461"/>
                <a:gd name="T28" fmla="*/ 67 w 274"/>
                <a:gd name="T29" fmla="*/ 109 h 461"/>
                <a:gd name="T30" fmla="*/ 87 w 274"/>
                <a:gd name="T31" fmla="*/ 0 h 461"/>
                <a:gd name="T32" fmla="*/ 226 w 274"/>
                <a:gd name="T33" fmla="*/ 0 h 461"/>
                <a:gd name="T34" fmla="*/ 207 w 274"/>
                <a:gd name="T35" fmla="*/ 109 h 461"/>
                <a:gd name="T36" fmla="*/ 274 w 274"/>
                <a:gd name="T37" fmla="*/ 109 h 461"/>
                <a:gd name="T38" fmla="*/ 260 w 274"/>
                <a:gd name="T39" fmla="*/ 189 h 461"/>
                <a:gd name="T40" fmla="*/ 192 w 274"/>
                <a:gd name="T41" fmla="*/ 189 h 461"/>
                <a:gd name="T42" fmla="*/ 170 w 274"/>
                <a:gd name="T43" fmla="*/ 317 h 461"/>
                <a:gd name="T44" fmla="*/ 167 w 274"/>
                <a:gd name="T45" fmla="*/ 333 h 461"/>
                <a:gd name="T46" fmla="*/ 168 w 274"/>
                <a:gd name="T47" fmla="*/ 345 h 461"/>
                <a:gd name="T48" fmla="*/ 174 w 274"/>
                <a:gd name="T49" fmla="*/ 354 h 461"/>
                <a:gd name="T50" fmla="*/ 186 w 274"/>
                <a:gd name="T51" fmla="*/ 359 h 461"/>
                <a:gd name="T52" fmla="*/ 205 w 274"/>
                <a:gd name="T53" fmla="*/ 360 h 461"/>
                <a:gd name="T54" fmla="*/ 228 w 274"/>
                <a:gd name="T55" fmla="*/ 360 h 461"/>
                <a:gd name="T56" fmla="*/ 210 w 274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4" h="461">
                  <a:moveTo>
                    <a:pt x="210" y="458"/>
                  </a:moveTo>
                  <a:lnTo>
                    <a:pt x="159" y="461"/>
                  </a:lnTo>
                  <a:lnTo>
                    <a:pt x="116" y="461"/>
                  </a:lnTo>
                  <a:lnTo>
                    <a:pt x="84" y="460"/>
                  </a:lnTo>
                  <a:lnTo>
                    <a:pt x="58" y="454"/>
                  </a:lnTo>
                  <a:lnTo>
                    <a:pt x="39" y="446"/>
                  </a:lnTo>
                  <a:lnTo>
                    <a:pt x="27" y="434"/>
                  </a:lnTo>
                  <a:lnTo>
                    <a:pt x="20" y="417"/>
                  </a:lnTo>
                  <a:lnTo>
                    <a:pt x="18" y="396"/>
                  </a:lnTo>
                  <a:lnTo>
                    <a:pt x="20" y="369"/>
                  </a:lnTo>
                  <a:lnTo>
                    <a:pt x="24" y="336"/>
                  </a:lnTo>
                  <a:lnTo>
                    <a:pt x="51" y="189"/>
                  </a:lnTo>
                  <a:lnTo>
                    <a:pt x="0" y="189"/>
                  </a:lnTo>
                  <a:lnTo>
                    <a:pt x="15" y="109"/>
                  </a:lnTo>
                  <a:lnTo>
                    <a:pt x="67" y="109"/>
                  </a:lnTo>
                  <a:lnTo>
                    <a:pt x="87" y="0"/>
                  </a:lnTo>
                  <a:lnTo>
                    <a:pt x="226" y="0"/>
                  </a:lnTo>
                  <a:lnTo>
                    <a:pt x="207" y="109"/>
                  </a:lnTo>
                  <a:lnTo>
                    <a:pt x="274" y="109"/>
                  </a:lnTo>
                  <a:lnTo>
                    <a:pt x="260" y="189"/>
                  </a:lnTo>
                  <a:lnTo>
                    <a:pt x="192" y="189"/>
                  </a:lnTo>
                  <a:lnTo>
                    <a:pt x="170" y="317"/>
                  </a:lnTo>
                  <a:lnTo>
                    <a:pt x="167" y="333"/>
                  </a:lnTo>
                  <a:lnTo>
                    <a:pt x="168" y="345"/>
                  </a:lnTo>
                  <a:lnTo>
                    <a:pt x="174" y="354"/>
                  </a:lnTo>
                  <a:lnTo>
                    <a:pt x="186" y="359"/>
                  </a:lnTo>
                  <a:lnTo>
                    <a:pt x="205" y="360"/>
                  </a:lnTo>
                  <a:lnTo>
                    <a:pt x="228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gray">
            <a:xfrm>
              <a:off x="985838" y="4564063"/>
              <a:ext cx="741363" cy="800100"/>
            </a:xfrm>
            <a:custGeom>
              <a:avLst/>
              <a:gdLst>
                <a:gd name="T0" fmla="*/ 314 w 467"/>
                <a:gd name="T1" fmla="*/ 137 h 504"/>
                <a:gd name="T2" fmla="*/ 299 w 467"/>
                <a:gd name="T3" fmla="*/ 119 h 504"/>
                <a:gd name="T4" fmla="*/ 259 w 467"/>
                <a:gd name="T5" fmla="*/ 110 h 504"/>
                <a:gd name="T6" fmla="*/ 219 w 467"/>
                <a:gd name="T7" fmla="*/ 117 h 504"/>
                <a:gd name="T8" fmla="*/ 203 w 467"/>
                <a:gd name="T9" fmla="*/ 138 h 504"/>
                <a:gd name="T10" fmla="*/ 210 w 467"/>
                <a:gd name="T11" fmla="*/ 159 h 504"/>
                <a:gd name="T12" fmla="*/ 235 w 467"/>
                <a:gd name="T13" fmla="*/ 174 h 504"/>
                <a:gd name="T14" fmla="*/ 275 w 467"/>
                <a:gd name="T15" fmla="*/ 184 h 504"/>
                <a:gd name="T16" fmla="*/ 320 w 467"/>
                <a:gd name="T17" fmla="*/ 196 h 504"/>
                <a:gd name="T18" fmla="*/ 368 w 467"/>
                <a:gd name="T19" fmla="*/ 213 h 504"/>
                <a:gd name="T20" fmla="*/ 408 w 467"/>
                <a:gd name="T21" fmla="*/ 233 h 504"/>
                <a:gd name="T22" fmla="*/ 437 w 467"/>
                <a:gd name="T23" fmla="*/ 266 h 504"/>
                <a:gd name="T24" fmla="*/ 451 w 467"/>
                <a:gd name="T25" fmla="*/ 311 h 504"/>
                <a:gd name="T26" fmla="*/ 439 w 467"/>
                <a:gd name="T27" fmla="*/ 375 h 504"/>
                <a:gd name="T28" fmla="*/ 402 w 467"/>
                <a:gd name="T29" fmla="*/ 431 h 504"/>
                <a:gd name="T30" fmla="*/ 345 w 467"/>
                <a:gd name="T31" fmla="*/ 473 h 504"/>
                <a:gd name="T32" fmla="*/ 274 w 467"/>
                <a:gd name="T33" fmla="*/ 497 h 504"/>
                <a:gd name="T34" fmla="*/ 189 w 467"/>
                <a:gd name="T35" fmla="*/ 504 h 504"/>
                <a:gd name="T36" fmla="*/ 112 w 467"/>
                <a:gd name="T37" fmla="*/ 495 h 504"/>
                <a:gd name="T38" fmla="*/ 54 w 467"/>
                <a:gd name="T39" fmla="*/ 467 h 504"/>
                <a:gd name="T40" fmla="*/ 17 w 467"/>
                <a:gd name="T41" fmla="*/ 424 h 504"/>
                <a:gd name="T42" fmla="*/ 0 w 467"/>
                <a:gd name="T43" fmla="*/ 372 h 504"/>
                <a:gd name="T44" fmla="*/ 155 w 467"/>
                <a:gd name="T45" fmla="*/ 343 h 504"/>
                <a:gd name="T46" fmla="*/ 164 w 467"/>
                <a:gd name="T47" fmla="*/ 373 h 504"/>
                <a:gd name="T48" fmla="*/ 188 w 467"/>
                <a:gd name="T49" fmla="*/ 390 h 504"/>
                <a:gd name="T50" fmla="*/ 217 w 467"/>
                <a:gd name="T51" fmla="*/ 394 h 504"/>
                <a:gd name="T52" fmla="*/ 259 w 467"/>
                <a:gd name="T53" fmla="*/ 388 h 504"/>
                <a:gd name="T54" fmla="*/ 286 w 467"/>
                <a:gd name="T55" fmla="*/ 372 h 504"/>
                <a:gd name="T56" fmla="*/ 290 w 467"/>
                <a:gd name="T57" fmla="*/ 348 h 504"/>
                <a:gd name="T58" fmla="*/ 272 w 467"/>
                <a:gd name="T59" fmla="*/ 330 h 504"/>
                <a:gd name="T60" fmla="*/ 240 w 467"/>
                <a:gd name="T61" fmla="*/ 318 h 504"/>
                <a:gd name="T62" fmla="*/ 197 w 467"/>
                <a:gd name="T63" fmla="*/ 306 h 504"/>
                <a:gd name="T64" fmla="*/ 149 w 467"/>
                <a:gd name="T65" fmla="*/ 294 h 504"/>
                <a:gd name="T66" fmla="*/ 104 w 467"/>
                <a:gd name="T67" fmla="*/ 275 h 504"/>
                <a:gd name="T68" fmla="*/ 69 w 467"/>
                <a:gd name="T69" fmla="*/ 248 h 504"/>
                <a:gd name="T70" fmla="*/ 48 w 467"/>
                <a:gd name="T71" fmla="*/ 208 h 504"/>
                <a:gd name="T72" fmla="*/ 46 w 467"/>
                <a:gd name="T73" fmla="*/ 153 h 504"/>
                <a:gd name="T74" fmla="*/ 70 w 467"/>
                <a:gd name="T75" fmla="*/ 94 h 504"/>
                <a:gd name="T76" fmla="*/ 113 w 467"/>
                <a:gd name="T77" fmla="*/ 48 h 504"/>
                <a:gd name="T78" fmla="*/ 174 w 467"/>
                <a:gd name="T79" fmla="*/ 18 h 504"/>
                <a:gd name="T80" fmla="*/ 246 w 467"/>
                <a:gd name="T81" fmla="*/ 1 h 504"/>
                <a:gd name="T82" fmla="*/ 327 w 467"/>
                <a:gd name="T83" fmla="*/ 3 h 504"/>
                <a:gd name="T84" fmla="*/ 394 w 467"/>
                <a:gd name="T85" fmla="*/ 21 h 504"/>
                <a:gd name="T86" fmla="*/ 439 w 467"/>
                <a:gd name="T87" fmla="*/ 54 h 504"/>
                <a:gd name="T88" fmla="*/ 463 w 467"/>
                <a:gd name="T89" fmla="*/ 100 h 504"/>
                <a:gd name="T90" fmla="*/ 467 w 467"/>
                <a:gd name="T91" fmla="*/ 152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7" h="504">
                  <a:moveTo>
                    <a:pt x="316" y="152"/>
                  </a:moveTo>
                  <a:lnTo>
                    <a:pt x="314" y="137"/>
                  </a:lnTo>
                  <a:lnTo>
                    <a:pt x="308" y="126"/>
                  </a:lnTo>
                  <a:lnTo>
                    <a:pt x="299" y="119"/>
                  </a:lnTo>
                  <a:lnTo>
                    <a:pt x="281" y="113"/>
                  </a:lnTo>
                  <a:lnTo>
                    <a:pt x="259" y="110"/>
                  </a:lnTo>
                  <a:lnTo>
                    <a:pt x="235" y="113"/>
                  </a:lnTo>
                  <a:lnTo>
                    <a:pt x="219" y="117"/>
                  </a:lnTo>
                  <a:lnTo>
                    <a:pt x="209" y="126"/>
                  </a:lnTo>
                  <a:lnTo>
                    <a:pt x="203" y="138"/>
                  </a:lnTo>
                  <a:lnTo>
                    <a:pt x="204" y="149"/>
                  </a:lnTo>
                  <a:lnTo>
                    <a:pt x="210" y="159"/>
                  </a:lnTo>
                  <a:lnTo>
                    <a:pt x="220" y="167"/>
                  </a:lnTo>
                  <a:lnTo>
                    <a:pt x="235" y="174"/>
                  </a:lnTo>
                  <a:lnTo>
                    <a:pt x="255" y="180"/>
                  </a:lnTo>
                  <a:lnTo>
                    <a:pt x="275" y="184"/>
                  </a:lnTo>
                  <a:lnTo>
                    <a:pt x="298" y="190"/>
                  </a:lnTo>
                  <a:lnTo>
                    <a:pt x="320" y="196"/>
                  </a:lnTo>
                  <a:lnTo>
                    <a:pt x="344" y="204"/>
                  </a:lnTo>
                  <a:lnTo>
                    <a:pt x="368" y="213"/>
                  </a:lnTo>
                  <a:lnTo>
                    <a:pt x="388" y="222"/>
                  </a:lnTo>
                  <a:lnTo>
                    <a:pt x="408" y="233"/>
                  </a:lnTo>
                  <a:lnTo>
                    <a:pt x="426" y="248"/>
                  </a:lnTo>
                  <a:lnTo>
                    <a:pt x="437" y="266"/>
                  </a:lnTo>
                  <a:lnTo>
                    <a:pt x="446" y="287"/>
                  </a:lnTo>
                  <a:lnTo>
                    <a:pt x="451" y="311"/>
                  </a:lnTo>
                  <a:lnTo>
                    <a:pt x="448" y="339"/>
                  </a:lnTo>
                  <a:lnTo>
                    <a:pt x="439" y="375"/>
                  </a:lnTo>
                  <a:lnTo>
                    <a:pt x="423" y="406"/>
                  </a:lnTo>
                  <a:lnTo>
                    <a:pt x="402" y="431"/>
                  </a:lnTo>
                  <a:lnTo>
                    <a:pt x="376" y="453"/>
                  </a:lnTo>
                  <a:lnTo>
                    <a:pt x="345" y="473"/>
                  </a:lnTo>
                  <a:lnTo>
                    <a:pt x="311" y="486"/>
                  </a:lnTo>
                  <a:lnTo>
                    <a:pt x="274" y="497"/>
                  </a:lnTo>
                  <a:lnTo>
                    <a:pt x="232" y="503"/>
                  </a:lnTo>
                  <a:lnTo>
                    <a:pt x="189" y="504"/>
                  </a:lnTo>
                  <a:lnTo>
                    <a:pt x="149" y="503"/>
                  </a:lnTo>
                  <a:lnTo>
                    <a:pt x="112" y="495"/>
                  </a:lnTo>
                  <a:lnTo>
                    <a:pt x="81" y="482"/>
                  </a:lnTo>
                  <a:lnTo>
                    <a:pt x="54" y="467"/>
                  </a:lnTo>
                  <a:lnTo>
                    <a:pt x="32" y="446"/>
                  </a:lnTo>
                  <a:lnTo>
                    <a:pt x="17" y="424"/>
                  </a:lnTo>
                  <a:lnTo>
                    <a:pt x="5" y="400"/>
                  </a:lnTo>
                  <a:lnTo>
                    <a:pt x="0" y="372"/>
                  </a:lnTo>
                  <a:lnTo>
                    <a:pt x="2" y="343"/>
                  </a:lnTo>
                  <a:lnTo>
                    <a:pt x="155" y="343"/>
                  </a:lnTo>
                  <a:lnTo>
                    <a:pt x="158" y="360"/>
                  </a:lnTo>
                  <a:lnTo>
                    <a:pt x="164" y="373"/>
                  </a:lnTo>
                  <a:lnTo>
                    <a:pt x="174" y="382"/>
                  </a:lnTo>
                  <a:lnTo>
                    <a:pt x="188" y="390"/>
                  </a:lnTo>
                  <a:lnTo>
                    <a:pt x="203" y="393"/>
                  </a:lnTo>
                  <a:lnTo>
                    <a:pt x="217" y="394"/>
                  </a:lnTo>
                  <a:lnTo>
                    <a:pt x="240" y="393"/>
                  </a:lnTo>
                  <a:lnTo>
                    <a:pt x="259" y="388"/>
                  </a:lnTo>
                  <a:lnTo>
                    <a:pt x="275" y="381"/>
                  </a:lnTo>
                  <a:lnTo>
                    <a:pt x="286" y="372"/>
                  </a:lnTo>
                  <a:lnTo>
                    <a:pt x="290" y="358"/>
                  </a:lnTo>
                  <a:lnTo>
                    <a:pt x="290" y="348"/>
                  </a:lnTo>
                  <a:lnTo>
                    <a:pt x="284" y="338"/>
                  </a:lnTo>
                  <a:lnTo>
                    <a:pt x="272" y="330"/>
                  </a:lnTo>
                  <a:lnTo>
                    <a:pt x="258" y="323"/>
                  </a:lnTo>
                  <a:lnTo>
                    <a:pt x="240" y="318"/>
                  </a:lnTo>
                  <a:lnTo>
                    <a:pt x="219" y="312"/>
                  </a:lnTo>
                  <a:lnTo>
                    <a:pt x="197" y="306"/>
                  </a:lnTo>
                  <a:lnTo>
                    <a:pt x="173" y="300"/>
                  </a:lnTo>
                  <a:lnTo>
                    <a:pt x="149" y="294"/>
                  </a:lnTo>
                  <a:lnTo>
                    <a:pt x="127" y="285"/>
                  </a:lnTo>
                  <a:lnTo>
                    <a:pt x="104" y="275"/>
                  </a:lnTo>
                  <a:lnTo>
                    <a:pt x="85" y="263"/>
                  </a:lnTo>
                  <a:lnTo>
                    <a:pt x="69" y="248"/>
                  </a:lnTo>
                  <a:lnTo>
                    <a:pt x="55" y="230"/>
                  </a:lnTo>
                  <a:lnTo>
                    <a:pt x="48" y="208"/>
                  </a:lnTo>
                  <a:lnTo>
                    <a:pt x="44" y="183"/>
                  </a:lnTo>
                  <a:lnTo>
                    <a:pt x="46" y="153"/>
                  </a:lnTo>
                  <a:lnTo>
                    <a:pt x="55" y="122"/>
                  </a:lnTo>
                  <a:lnTo>
                    <a:pt x="70" y="94"/>
                  </a:lnTo>
                  <a:lnTo>
                    <a:pt x="90" y="68"/>
                  </a:lnTo>
                  <a:lnTo>
                    <a:pt x="113" y="48"/>
                  </a:lnTo>
                  <a:lnTo>
                    <a:pt x="142" y="31"/>
                  </a:lnTo>
                  <a:lnTo>
                    <a:pt x="174" y="18"/>
                  </a:lnTo>
                  <a:lnTo>
                    <a:pt x="209" y="7"/>
                  </a:lnTo>
                  <a:lnTo>
                    <a:pt x="246" y="1"/>
                  </a:lnTo>
                  <a:lnTo>
                    <a:pt x="286" y="0"/>
                  </a:lnTo>
                  <a:lnTo>
                    <a:pt x="327" y="3"/>
                  </a:lnTo>
                  <a:lnTo>
                    <a:pt x="365" y="10"/>
                  </a:lnTo>
                  <a:lnTo>
                    <a:pt x="394" y="21"/>
                  </a:lnTo>
                  <a:lnTo>
                    <a:pt x="420" y="36"/>
                  </a:lnTo>
                  <a:lnTo>
                    <a:pt x="439" y="54"/>
                  </a:lnTo>
                  <a:lnTo>
                    <a:pt x="452" y="76"/>
                  </a:lnTo>
                  <a:lnTo>
                    <a:pt x="463" y="100"/>
                  </a:lnTo>
                  <a:lnTo>
                    <a:pt x="467" y="125"/>
                  </a:lnTo>
                  <a:lnTo>
                    <a:pt x="467" y="152"/>
                  </a:lnTo>
                  <a:lnTo>
                    <a:pt x="316" y="15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Freeform 11"/>
            <p:cNvSpPr>
              <a:spLocks noEditPoints="1"/>
            </p:cNvSpPr>
            <p:nvPr/>
          </p:nvSpPr>
          <p:spPr bwMode="gray">
            <a:xfrm>
              <a:off x="1739901" y="4776788"/>
              <a:ext cx="655638" cy="585788"/>
            </a:xfrm>
            <a:custGeom>
              <a:avLst/>
              <a:gdLst>
                <a:gd name="T0" fmla="*/ 224 w 413"/>
                <a:gd name="T1" fmla="*/ 93 h 369"/>
                <a:gd name="T2" fmla="*/ 240 w 413"/>
                <a:gd name="T3" fmla="*/ 96 h 369"/>
                <a:gd name="T4" fmla="*/ 254 w 413"/>
                <a:gd name="T5" fmla="*/ 104 h 369"/>
                <a:gd name="T6" fmla="*/ 264 w 413"/>
                <a:gd name="T7" fmla="*/ 117 h 369"/>
                <a:gd name="T8" fmla="*/ 269 w 413"/>
                <a:gd name="T9" fmla="*/ 135 h 369"/>
                <a:gd name="T10" fmla="*/ 270 w 413"/>
                <a:gd name="T11" fmla="*/ 156 h 369"/>
                <a:gd name="T12" fmla="*/ 269 w 413"/>
                <a:gd name="T13" fmla="*/ 181 h 369"/>
                <a:gd name="T14" fmla="*/ 261 w 413"/>
                <a:gd name="T15" fmla="*/ 211 h 369"/>
                <a:gd name="T16" fmla="*/ 251 w 413"/>
                <a:gd name="T17" fmla="*/ 235 h 369"/>
                <a:gd name="T18" fmla="*/ 239 w 413"/>
                <a:gd name="T19" fmla="*/ 253 h 369"/>
                <a:gd name="T20" fmla="*/ 226 w 413"/>
                <a:gd name="T21" fmla="*/ 264 h 369"/>
                <a:gd name="T22" fmla="*/ 209 w 413"/>
                <a:gd name="T23" fmla="*/ 272 h 369"/>
                <a:gd name="T24" fmla="*/ 191 w 413"/>
                <a:gd name="T25" fmla="*/ 275 h 369"/>
                <a:gd name="T26" fmla="*/ 174 w 413"/>
                <a:gd name="T27" fmla="*/ 272 h 369"/>
                <a:gd name="T28" fmla="*/ 160 w 413"/>
                <a:gd name="T29" fmla="*/ 264 h 369"/>
                <a:gd name="T30" fmla="*/ 151 w 413"/>
                <a:gd name="T31" fmla="*/ 253 h 369"/>
                <a:gd name="T32" fmla="*/ 145 w 413"/>
                <a:gd name="T33" fmla="*/ 235 h 369"/>
                <a:gd name="T34" fmla="*/ 144 w 413"/>
                <a:gd name="T35" fmla="*/ 211 h 369"/>
                <a:gd name="T36" fmla="*/ 147 w 413"/>
                <a:gd name="T37" fmla="*/ 181 h 369"/>
                <a:gd name="T38" fmla="*/ 150 w 413"/>
                <a:gd name="T39" fmla="*/ 163 h 369"/>
                <a:gd name="T40" fmla="*/ 157 w 413"/>
                <a:gd name="T41" fmla="*/ 147 h 369"/>
                <a:gd name="T42" fmla="*/ 165 w 413"/>
                <a:gd name="T43" fmla="*/ 131 h 369"/>
                <a:gd name="T44" fmla="*/ 175 w 413"/>
                <a:gd name="T45" fmla="*/ 116 h 369"/>
                <a:gd name="T46" fmla="*/ 188 w 413"/>
                <a:gd name="T47" fmla="*/ 104 h 369"/>
                <a:gd name="T48" fmla="*/ 205 w 413"/>
                <a:gd name="T49" fmla="*/ 96 h 369"/>
                <a:gd name="T50" fmla="*/ 224 w 413"/>
                <a:gd name="T51" fmla="*/ 93 h 369"/>
                <a:gd name="T52" fmla="*/ 4 w 413"/>
                <a:gd name="T53" fmla="*/ 189 h 369"/>
                <a:gd name="T54" fmla="*/ 0 w 413"/>
                <a:gd name="T55" fmla="*/ 226 h 369"/>
                <a:gd name="T56" fmla="*/ 4 w 413"/>
                <a:gd name="T57" fmla="*/ 259 h 369"/>
                <a:gd name="T58" fmla="*/ 13 w 413"/>
                <a:gd name="T59" fmla="*/ 287 h 369"/>
                <a:gd name="T60" fmla="*/ 28 w 413"/>
                <a:gd name="T61" fmla="*/ 312 h 369"/>
                <a:gd name="T62" fmla="*/ 49 w 413"/>
                <a:gd name="T63" fmla="*/ 331 h 369"/>
                <a:gd name="T64" fmla="*/ 74 w 413"/>
                <a:gd name="T65" fmla="*/ 348 h 369"/>
                <a:gd name="T66" fmla="*/ 104 w 413"/>
                <a:gd name="T67" fmla="*/ 360 h 369"/>
                <a:gd name="T68" fmla="*/ 138 w 413"/>
                <a:gd name="T69" fmla="*/ 366 h 369"/>
                <a:gd name="T70" fmla="*/ 174 w 413"/>
                <a:gd name="T71" fmla="*/ 369 h 369"/>
                <a:gd name="T72" fmla="*/ 211 w 413"/>
                <a:gd name="T73" fmla="*/ 366 h 369"/>
                <a:gd name="T74" fmla="*/ 246 w 413"/>
                <a:gd name="T75" fmla="*/ 360 h 369"/>
                <a:gd name="T76" fmla="*/ 281 w 413"/>
                <a:gd name="T77" fmla="*/ 348 h 369"/>
                <a:gd name="T78" fmla="*/ 312 w 413"/>
                <a:gd name="T79" fmla="*/ 331 h 369"/>
                <a:gd name="T80" fmla="*/ 340 w 413"/>
                <a:gd name="T81" fmla="*/ 311 h 369"/>
                <a:gd name="T82" fmla="*/ 364 w 413"/>
                <a:gd name="T83" fmla="*/ 285 h 369"/>
                <a:gd name="T84" fmla="*/ 385 w 413"/>
                <a:gd name="T85" fmla="*/ 256 h 369"/>
                <a:gd name="T86" fmla="*/ 399 w 413"/>
                <a:gd name="T87" fmla="*/ 221 h 369"/>
                <a:gd name="T88" fmla="*/ 410 w 413"/>
                <a:gd name="T89" fmla="*/ 181 h 369"/>
                <a:gd name="T90" fmla="*/ 413 w 413"/>
                <a:gd name="T91" fmla="*/ 146 h 369"/>
                <a:gd name="T92" fmla="*/ 410 w 413"/>
                <a:gd name="T93" fmla="*/ 114 h 369"/>
                <a:gd name="T94" fmla="*/ 402 w 413"/>
                <a:gd name="T95" fmla="*/ 86 h 369"/>
                <a:gd name="T96" fmla="*/ 388 w 413"/>
                <a:gd name="T97" fmla="*/ 61 h 369"/>
                <a:gd name="T98" fmla="*/ 368 w 413"/>
                <a:gd name="T99" fmla="*/ 40 h 369"/>
                <a:gd name="T100" fmla="*/ 343 w 413"/>
                <a:gd name="T101" fmla="*/ 22 h 369"/>
                <a:gd name="T102" fmla="*/ 313 w 413"/>
                <a:gd name="T103" fmla="*/ 10 h 369"/>
                <a:gd name="T104" fmla="*/ 279 w 413"/>
                <a:gd name="T105" fmla="*/ 3 h 369"/>
                <a:gd name="T106" fmla="*/ 239 w 413"/>
                <a:gd name="T107" fmla="*/ 0 h 369"/>
                <a:gd name="T108" fmla="*/ 196 w 413"/>
                <a:gd name="T109" fmla="*/ 3 h 369"/>
                <a:gd name="T110" fmla="*/ 154 w 413"/>
                <a:gd name="T111" fmla="*/ 12 h 369"/>
                <a:gd name="T112" fmla="*/ 117 w 413"/>
                <a:gd name="T113" fmla="*/ 28 h 369"/>
                <a:gd name="T114" fmla="*/ 84 w 413"/>
                <a:gd name="T115" fmla="*/ 49 h 369"/>
                <a:gd name="T116" fmla="*/ 56 w 413"/>
                <a:gd name="T117" fmla="*/ 76 h 369"/>
                <a:gd name="T118" fmla="*/ 32 w 413"/>
                <a:gd name="T119" fmla="*/ 108 h 369"/>
                <a:gd name="T120" fmla="*/ 14 w 413"/>
                <a:gd name="T121" fmla="*/ 146 h 369"/>
                <a:gd name="T122" fmla="*/ 4 w 413"/>
                <a:gd name="T123" fmla="*/ 189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3" h="369">
                  <a:moveTo>
                    <a:pt x="224" y="93"/>
                  </a:moveTo>
                  <a:lnTo>
                    <a:pt x="240" y="96"/>
                  </a:lnTo>
                  <a:lnTo>
                    <a:pt x="254" y="104"/>
                  </a:lnTo>
                  <a:lnTo>
                    <a:pt x="264" y="117"/>
                  </a:lnTo>
                  <a:lnTo>
                    <a:pt x="269" y="135"/>
                  </a:lnTo>
                  <a:lnTo>
                    <a:pt x="270" y="156"/>
                  </a:lnTo>
                  <a:lnTo>
                    <a:pt x="269" y="181"/>
                  </a:lnTo>
                  <a:lnTo>
                    <a:pt x="261" y="211"/>
                  </a:lnTo>
                  <a:lnTo>
                    <a:pt x="251" y="235"/>
                  </a:lnTo>
                  <a:lnTo>
                    <a:pt x="239" y="253"/>
                  </a:lnTo>
                  <a:lnTo>
                    <a:pt x="226" y="264"/>
                  </a:lnTo>
                  <a:lnTo>
                    <a:pt x="209" y="272"/>
                  </a:lnTo>
                  <a:lnTo>
                    <a:pt x="191" y="275"/>
                  </a:lnTo>
                  <a:lnTo>
                    <a:pt x="174" y="272"/>
                  </a:lnTo>
                  <a:lnTo>
                    <a:pt x="160" y="264"/>
                  </a:lnTo>
                  <a:lnTo>
                    <a:pt x="151" y="253"/>
                  </a:lnTo>
                  <a:lnTo>
                    <a:pt x="145" y="235"/>
                  </a:lnTo>
                  <a:lnTo>
                    <a:pt x="144" y="211"/>
                  </a:lnTo>
                  <a:lnTo>
                    <a:pt x="147" y="181"/>
                  </a:lnTo>
                  <a:lnTo>
                    <a:pt x="150" y="163"/>
                  </a:lnTo>
                  <a:lnTo>
                    <a:pt x="157" y="147"/>
                  </a:lnTo>
                  <a:lnTo>
                    <a:pt x="165" y="131"/>
                  </a:lnTo>
                  <a:lnTo>
                    <a:pt x="175" y="116"/>
                  </a:lnTo>
                  <a:lnTo>
                    <a:pt x="188" y="104"/>
                  </a:lnTo>
                  <a:lnTo>
                    <a:pt x="205" y="96"/>
                  </a:lnTo>
                  <a:lnTo>
                    <a:pt x="224" y="93"/>
                  </a:lnTo>
                  <a:close/>
                  <a:moveTo>
                    <a:pt x="4" y="189"/>
                  </a:moveTo>
                  <a:lnTo>
                    <a:pt x="0" y="226"/>
                  </a:lnTo>
                  <a:lnTo>
                    <a:pt x="4" y="259"/>
                  </a:lnTo>
                  <a:lnTo>
                    <a:pt x="13" y="287"/>
                  </a:lnTo>
                  <a:lnTo>
                    <a:pt x="28" y="312"/>
                  </a:lnTo>
                  <a:lnTo>
                    <a:pt x="49" y="331"/>
                  </a:lnTo>
                  <a:lnTo>
                    <a:pt x="74" y="348"/>
                  </a:lnTo>
                  <a:lnTo>
                    <a:pt x="104" y="360"/>
                  </a:lnTo>
                  <a:lnTo>
                    <a:pt x="138" y="366"/>
                  </a:lnTo>
                  <a:lnTo>
                    <a:pt x="174" y="369"/>
                  </a:lnTo>
                  <a:lnTo>
                    <a:pt x="211" y="366"/>
                  </a:lnTo>
                  <a:lnTo>
                    <a:pt x="246" y="360"/>
                  </a:lnTo>
                  <a:lnTo>
                    <a:pt x="281" y="348"/>
                  </a:lnTo>
                  <a:lnTo>
                    <a:pt x="312" y="331"/>
                  </a:lnTo>
                  <a:lnTo>
                    <a:pt x="340" y="311"/>
                  </a:lnTo>
                  <a:lnTo>
                    <a:pt x="364" y="285"/>
                  </a:lnTo>
                  <a:lnTo>
                    <a:pt x="385" y="256"/>
                  </a:lnTo>
                  <a:lnTo>
                    <a:pt x="399" y="221"/>
                  </a:lnTo>
                  <a:lnTo>
                    <a:pt x="410" y="181"/>
                  </a:lnTo>
                  <a:lnTo>
                    <a:pt x="413" y="146"/>
                  </a:lnTo>
                  <a:lnTo>
                    <a:pt x="410" y="114"/>
                  </a:lnTo>
                  <a:lnTo>
                    <a:pt x="402" y="86"/>
                  </a:lnTo>
                  <a:lnTo>
                    <a:pt x="388" y="61"/>
                  </a:lnTo>
                  <a:lnTo>
                    <a:pt x="368" y="40"/>
                  </a:lnTo>
                  <a:lnTo>
                    <a:pt x="343" y="22"/>
                  </a:lnTo>
                  <a:lnTo>
                    <a:pt x="313" y="10"/>
                  </a:lnTo>
                  <a:lnTo>
                    <a:pt x="279" y="3"/>
                  </a:lnTo>
                  <a:lnTo>
                    <a:pt x="239" y="0"/>
                  </a:lnTo>
                  <a:lnTo>
                    <a:pt x="196" y="3"/>
                  </a:lnTo>
                  <a:lnTo>
                    <a:pt x="154" y="12"/>
                  </a:lnTo>
                  <a:lnTo>
                    <a:pt x="117" y="28"/>
                  </a:lnTo>
                  <a:lnTo>
                    <a:pt x="84" y="49"/>
                  </a:lnTo>
                  <a:lnTo>
                    <a:pt x="56" y="76"/>
                  </a:lnTo>
                  <a:lnTo>
                    <a:pt x="32" y="108"/>
                  </a:lnTo>
                  <a:lnTo>
                    <a:pt x="14" y="146"/>
                  </a:lnTo>
                  <a:lnTo>
                    <a:pt x="4" y="18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gray">
            <a:xfrm>
              <a:off x="2425701" y="4776788"/>
              <a:ext cx="649288" cy="585788"/>
            </a:xfrm>
            <a:custGeom>
              <a:avLst/>
              <a:gdLst>
                <a:gd name="T0" fmla="*/ 266 w 409"/>
                <a:gd name="T1" fmla="*/ 143 h 369"/>
                <a:gd name="T2" fmla="*/ 266 w 409"/>
                <a:gd name="T3" fmla="*/ 129 h 369"/>
                <a:gd name="T4" fmla="*/ 263 w 409"/>
                <a:gd name="T5" fmla="*/ 117 h 369"/>
                <a:gd name="T6" fmla="*/ 257 w 409"/>
                <a:gd name="T7" fmla="*/ 107 h 369"/>
                <a:gd name="T8" fmla="*/ 248 w 409"/>
                <a:gd name="T9" fmla="*/ 99 h 369"/>
                <a:gd name="T10" fmla="*/ 237 w 409"/>
                <a:gd name="T11" fmla="*/ 95 h 369"/>
                <a:gd name="T12" fmla="*/ 223 w 409"/>
                <a:gd name="T13" fmla="*/ 93 h 369"/>
                <a:gd name="T14" fmla="*/ 202 w 409"/>
                <a:gd name="T15" fmla="*/ 96 h 369"/>
                <a:gd name="T16" fmla="*/ 186 w 409"/>
                <a:gd name="T17" fmla="*/ 105 h 369"/>
                <a:gd name="T18" fmla="*/ 173 w 409"/>
                <a:gd name="T19" fmla="*/ 117 h 369"/>
                <a:gd name="T20" fmla="*/ 162 w 409"/>
                <a:gd name="T21" fmla="*/ 134 h 369"/>
                <a:gd name="T22" fmla="*/ 153 w 409"/>
                <a:gd name="T23" fmla="*/ 151 h 369"/>
                <a:gd name="T24" fmla="*/ 149 w 409"/>
                <a:gd name="T25" fmla="*/ 169 h 369"/>
                <a:gd name="T26" fmla="*/ 144 w 409"/>
                <a:gd name="T27" fmla="*/ 189 h 369"/>
                <a:gd name="T28" fmla="*/ 141 w 409"/>
                <a:gd name="T29" fmla="*/ 212 h 369"/>
                <a:gd name="T30" fmla="*/ 143 w 409"/>
                <a:gd name="T31" fmla="*/ 233 h 369"/>
                <a:gd name="T32" fmla="*/ 149 w 409"/>
                <a:gd name="T33" fmla="*/ 251 h 369"/>
                <a:gd name="T34" fmla="*/ 158 w 409"/>
                <a:gd name="T35" fmla="*/ 263 h 369"/>
                <a:gd name="T36" fmla="*/ 173 w 409"/>
                <a:gd name="T37" fmla="*/ 272 h 369"/>
                <a:gd name="T38" fmla="*/ 190 w 409"/>
                <a:gd name="T39" fmla="*/ 275 h 369"/>
                <a:gd name="T40" fmla="*/ 210 w 409"/>
                <a:gd name="T41" fmla="*/ 272 h 369"/>
                <a:gd name="T42" fmla="*/ 226 w 409"/>
                <a:gd name="T43" fmla="*/ 264 h 369"/>
                <a:gd name="T44" fmla="*/ 240 w 409"/>
                <a:gd name="T45" fmla="*/ 253 h 369"/>
                <a:gd name="T46" fmla="*/ 248 w 409"/>
                <a:gd name="T47" fmla="*/ 239 h 369"/>
                <a:gd name="T48" fmla="*/ 254 w 409"/>
                <a:gd name="T49" fmla="*/ 223 h 369"/>
                <a:gd name="T50" fmla="*/ 397 w 409"/>
                <a:gd name="T51" fmla="*/ 223 h 369"/>
                <a:gd name="T52" fmla="*/ 385 w 409"/>
                <a:gd name="T53" fmla="*/ 256 h 369"/>
                <a:gd name="T54" fmla="*/ 367 w 409"/>
                <a:gd name="T55" fmla="*/ 284 h 369"/>
                <a:gd name="T56" fmla="*/ 348 w 409"/>
                <a:gd name="T57" fmla="*/ 308 h 369"/>
                <a:gd name="T58" fmla="*/ 324 w 409"/>
                <a:gd name="T59" fmla="*/ 327 h 369"/>
                <a:gd name="T60" fmla="*/ 297 w 409"/>
                <a:gd name="T61" fmla="*/ 343 h 369"/>
                <a:gd name="T62" fmla="*/ 268 w 409"/>
                <a:gd name="T63" fmla="*/ 354 h 369"/>
                <a:gd name="T64" fmla="*/ 238 w 409"/>
                <a:gd name="T65" fmla="*/ 363 h 369"/>
                <a:gd name="T66" fmla="*/ 207 w 409"/>
                <a:gd name="T67" fmla="*/ 367 h 369"/>
                <a:gd name="T68" fmla="*/ 174 w 409"/>
                <a:gd name="T69" fmla="*/ 369 h 369"/>
                <a:gd name="T70" fmla="*/ 137 w 409"/>
                <a:gd name="T71" fmla="*/ 366 h 369"/>
                <a:gd name="T72" fmla="*/ 103 w 409"/>
                <a:gd name="T73" fmla="*/ 360 h 369"/>
                <a:gd name="T74" fmla="*/ 75 w 409"/>
                <a:gd name="T75" fmla="*/ 348 h 369"/>
                <a:gd name="T76" fmla="*/ 48 w 409"/>
                <a:gd name="T77" fmla="*/ 331 h 369"/>
                <a:gd name="T78" fmla="*/ 28 w 409"/>
                <a:gd name="T79" fmla="*/ 311 h 369"/>
                <a:gd name="T80" fmla="*/ 12 w 409"/>
                <a:gd name="T81" fmla="*/ 287 h 369"/>
                <a:gd name="T82" fmla="*/ 3 w 409"/>
                <a:gd name="T83" fmla="*/ 257 h 369"/>
                <a:gd name="T84" fmla="*/ 0 w 409"/>
                <a:gd name="T85" fmla="*/ 224 h 369"/>
                <a:gd name="T86" fmla="*/ 3 w 409"/>
                <a:gd name="T87" fmla="*/ 187 h 369"/>
                <a:gd name="T88" fmla="*/ 14 w 409"/>
                <a:gd name="T89" fmla="*/ 150 h 369"/>
                <a:gd name="T90" fmla="*/ 28 w 409"/>
                <a:gd name="T91" fmla="*/ 116 h 369"/>
                <a:gd name="T92" fmla="*/ 48 w 409"/>
                <a:gd name="T93" fmla="*/ 86 h 369"/>
                <a:gd name="T94" fmla="*/ 72 w 409"/>
                <a:gd name="T95" fmla="*/ 61 h 369"/>
                <a:gd name="T96" fmla="*/ 100 w 409"/>
                <a:gd name="T97" fmla="*/ 38 h 369"/>
                <a:gd name="T98" fmla="*/ 131 w 409"/>
                <a:gd name="T99" fmla="*/ 22 h 369"/>
                <a:gd name="T100" fmla="*/ 165 w 409"/>
                <a:gd name="T101" fmla="*/ 10 h 369"/>
                <a:gd name="T102" fmla="*/ 201 w 409"/>
                <a:gd name="T103" fmla="*/ 3 h 369"/>
                <a:gd name="T104" fmla="*/ 240 w 409"/>
                <a:gd name="T105" fmla="*/ 0 h 369"/>
                <a:gd name="T106" fmla="*/ 271 w 409"/>
                <a:gd name="T107" fmla="*/ 1 h 369"/>
                <a:gd name="T108" fmla="*/ 300 w 409"/>
                <a:gd name="T109" fmla="*/ 6 h 369"/>
                <a:gd name="T110" fmla="*/ 327 w 409"/>
                <a:gd name="T111" fmla="*/ 15 h 369"/>
                <a:gd name="T112" fmla="*/ 352 w 409"/>
                <a:gd name="T113" fmla="*/ 25 h 369"/>
                <a:gd name="T114" fmla="*/ 373 w 409"/>
                <a:gd name="T115" fmla="*/ 41 h 369"/>
                <a:gd name="T116" fmla="*/ 390 w 409"/>
                <a:gd name="T117" fmla="*/ 61 h 369"/>
                <a:gd name="T118" fmla="*/ 402 w 409"/>
                <a:gd name="T119" fmla="*/ 83 h 369"/>
                <a:gd name="T120" fmla="*/ 409 w 409"/>
                <a:gd name="T121" fmla="*/ 111 h 369"/>
                <a:gd name="T122" fmla="*/ 409 w 409"/>
                <a:gd name="T123" fmla="*/ 143 h 369"/>
                <a:gd name="T124" fmla="*/ 266 w 409"/>
                <a:gd name="T125" fmla="*/ 14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9" h="369">
                  <a:moveTo>
                    <a:pt x="266" y="143"/>
                  </a:moveTo>
                  <a:lnTo>
                    <a:pt x="266" y="129"/>
                  </a:lnTo>
                  <a:lnTo>
                    <a:pt x="263" y="117"/>
                  </a:lnTo>
                  <a:lnTo>
                    <a:pt x="257" y="107"/>
                  </a:lnTo>
                  <a:lnTo>
                    <a:pt x="248" y="99"/>
                  </a:lnTo>
                  <a:lnTo>
                    <a:pt x="237" y="95"/>
                  </a:lnTo>
                  <a:lnTo>
                    <a:pt x="223" y="93"/>
                  </a:lnTo>
                  <a:lnTo>
                    <a:pt x="202" y="96"/>
                  </a:lnTo>
                  <a:lnTo>
                    <a:pt x="186" y="105"/>
                  </a:lnTo>
                  <a:lnTo>
                    <a:pt x="173" y="117"/>
                  </a:lnTo>
                  <a:lnTo>
                    <a:pt x="162" y="134"/>
                  </a:lnTo>
                  <a:lnTo>
                    <a:pt x="153" y="151"/>
                  </a:lnTo>
                  <a:lnTo>
                    <a:pt x="149" y="169"/>
                  </a:lnTo>
                  <a:lnTo>
                    <a:pt x="144" y="189"/>
                  </a:lnTo>
                  <a:lnTo>
                    <a:pt x="141" y="212"/>
                  </a:lnTo>
                  <a:lnTo>
                    <a:pt x="143" y="233"/>
                  </a:lnTo>
                  <a:lnTo>
                    <a:pt x="149" y="251"/>
                  </a:lnTo>
                  <a:lnTo>
                    <a:pt x="158" y="263"/>
                  </a:lnTo>
                  <a:lnTo>
                    <a:pt x="173" y="272"/>
                  </a:lnTo>
                  <a:lnTo>
                    <a:pt x="190" y="275"/>
                  </a:lnTo>
                  <a:lnTo>
                    <a:pt x="210" y="272"/>
                  </a:lnTo>
                  <a:lnTo>
                    <a:pt x="226" y="264"/>
                  </a:lnTo>
                  <a:lnTo>
                    <a:pt x="240" y="253"/>
                  </a:lnTo>
                  <a:lnTo>
                    <a:pt x="248" y="239"/>
                  </a:lnTo>
                  <a:lnTo>
                    <a:pt x="254" y="223"/>
                  </a:lnTo>
                  <a:lnTo>
                    <a:pt x="397" y="223"/>
                  </a:lnTo>
                  <a:lnTo>
                    <a:pt x="385" y="256"/>
                  </a:lnTo>
                  <a:lnTo>
                    <a:pt x="367" y="284"/>
                  </a:lnTo>
                  <a:lnTo>
                    <a:pt x="348" y="308"/>
                  </a:lnTo>
                  <a:lnTo>
                    <a:pt x="324" y="327"/>
                  </a:lnTo>
                  <a:lnTo>
                    <a:pt x="297" y="343"/>
                  </a:lnTo>
                  <a:lnTo>
                    <a:pt x="268" y="354"/>
                  </a:lnTo>
                  <a:lnTo>
                    <a:pt x="238" y="363"/>
                  </a:lnTo>
                  <a:lnTo>
                    <a:pt x="207" y="367"/>
                  </a:lnTo>
                  <a:lnTo>
                    <a:pt x="174" y="369"/>
                  </a:lnTo>
                  <a:lnTo>
                    <a:pt x="137" y="366"/>
                  </a:lnTo>
                  <a:lnTo>
                    <a:pt x="103" y="360"/>
                  </a:lnTo>
                  <a:lnTo>
                    <a:pt x="75" y="348"/>
                  </a:lnTo>
                  <a:lnTo>
                    <a:pt x="48" y="331"/>
                  </a:lnTo>
                  <a:lnTo>
                    <a:pt x="28" y="311"/>
                  </a:lnTo>
                  <a:lnTo>
                    <a:pt x="12" y="287"/>
                  </a:lnTo>
                  <a:lnTo>
                    <a:pt x="3" y="257"/>
                  </a:lnTo>
                  <a:lnTo>
                    <a:pt x="0" y="224"/>
                  </a:lnTo>
                  <a:lnTo>
                    <a:pt x="3" y="187"/>
                  </a:lnTo>
                  <a:lnTo>
                    <a:pt x="14" y="150"/>
                  </a:lnTo>
                  <a:lnTo>
                    <a:pt x="28" y="116"/>
                  </a:lnTo>
                  <a:lnTo>
                    <a:pt x="48" y="86"/>
                  </a:lnTo>
                  <a:lnTo>
                    <a:pt x="72" y="61"/>
                  </a:lnTo>
                  <a:lnTo>
                    <a:pt x="100" y="38"/>
                  </a:lnTo>
                  <a:lnTo>
                    <a:pt x="131" y="22"/>
                  </a:lnTo>
                  <a:lnTo>
                    <a:pt x="165" y="10"/>
                  </a:lnTo>
                  <a:lnTo>
                    <a:pt x="201" y="3"/>
                  </a:lnTo>
                  <a:lnTo>
                    <a:pt x="240" y="0"/>
                  </a:lnTo>
                  <a:lnTo>
                    <a:pt x="271" y="1"/>
                  </a:lnTo>
                  <a:lnTo>
                    <a:pt x="300" y="6"/>
                  </a:lnTo>
                  <a:lnTo>
                    <a:pt x="327" y="15"/>
                  </a:lnTo>
                  <a:lnTo>
                    <a:pt x="352" y="25"/>
                  </a:lnTo>
                  <a:lnTo>
                    <a:pt x="373" y="41"/>
                  </a:lnTo>
                  <a:lnTo>
                    <a:pt x="390" y="61"/>
                  </a:lnTo>
                  <a:lnTo>
                    <a:pt x="402" y="83"/>
                  </a:lnTo>
                  <a:lnTo>
                    <a:pt x="409" y="111"/>
                  </a:lnTo>
                  <a:lnTo>
                    <a:pt x="409" y="143"/>
                  </a:lnTo>
                  <a:lnTo>
                    <a:pt x="266" y="1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/>
          </p:nvSpPr>
          <p:spPr bwMode="gray">
            <a:xfrm>
              <a:off x="3063876" y="4564063"/>
              <a:ext cx="365125" cy="781050"/>
            </a:xfrm>
            <a:custGeom>
              <a:avLst/>
              <a:gdLst>
                <a:gd name="T0" fmla="*/ 0 w 230"/>
                <a:gd name="T1" fmla="*/ 492 h 492"/>
                <a:gd name="T2" fmla="*/ 62 w 230"/>
                <a:gd name="T3" fmla="*/ 143 h 492"/>
                <a:gd name="T4" fmla="*/ 203 w 230"/>
                <a:gd name="T5" fmla="*/ 143 h 492"/>
                <a:gd name="T6" fmla="*/ 141 w 230"/>
                <a:gd name="T7" fmla="*/ 492 h 492"/>
                <a:gd name="T8" fmla="*/ 0 w 230"/>
                <a:gd name="T9" fmla="*/ 492 h 492"/>
                <a:gd name="T10" fmla="*/ 87 w 230"/>
                <a:gd name="T11" fmla="*/ 0 h 492"/>
                <a:gd name="T12" fmla="*/ 230 w 230"/>
                <a:gd name="T13" fmla="*/ 0 h 492"/>
                <a:gd name="T14" fmla="*/ 211 w 230"/>
                <a:gd name="T15" fmla="*/ 100 h 492"/>
                <a:gd name="T16" fmla="*/ 69 w 230"/>
                <a:gd name="T17" fmla="*/ 100 h 492"/>
                <a:gd name="T18" fmla="*/ 87 w 230"/>
                <a:gd name="T19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0" h="492">
                  <a:moveTo>
                    <a:pt x="0" y="492"/>
                  </a:moveTo>
                  <a:lnTo>
                    <a:pt x="62" y="143"/>
                  </a:lnTo>
                  <a:lnTo>
                    <a:pt x="203" y="143"/>
                  </a:lnTo>
                  <a:lnTo>
                    <a:pt x="141" y="492"/>
                  </a:lnTo>
                  <a:lnTo>
                    <a:pt x="0" y="492"/>
                  </a:lnTo>
                  <a:close/>
                  <a:moveTo>
                    <a:pt x="87" y="0"/>
                  </a:moveTo>
                  <a:lnTo>
                    <a:pt x="230" y="0"/>
                  </a:lnTo>
                  <a:lnTo>
                    <a:pt x="211" y="100"/>
                  </a:lnTo>
                  <a:lnTo>
                    <a:pt x="69" y="100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gray">
            <a:xfrm>
              <a:off x="6357938" y="4179888"/>
              <a:ext cx="180975" cy="539750"/>
            </a:xfrm>
            <a:custGeom>
              <a:avLst/>
              <a:gdLst>
                <a:gd name="T0" fmla="*/ 9 w 114"/>
                <a:gd name="T1" fmla="*/ 47 h 340"/>
                <a:gd name="T2" fmla="*/ 6 w 114"/>
                <a:gd name="T3" fmla="*/ 86 h 340"/>
                <a:gd name="T4" fmla="*/ 3 w 114"/>
                <a:gd name="T5" fmla="*/ 120 h 340"/>
                <a:gd name="T6" fmla="*/ 1 w 114"/>
                <a:gd name="T7" fmla="*/ 153 h 340"/>
                <a:gd name="T8" fmla="*/ 0 w 114"/>
                <a:gd name="T9" fmla="*/ 188 h 340"/>
                <a:gd name="T10" fmla="*/ 0 w 114"/>
                <a:gd name="T11" fmla="*/ 229 h 340"/>
                <a:gd name="T12" fmla="*/ 0 w 114"/>
                <a:gd name="T13" fmla="*/ 246 h 340"/>
                <a:gd name="T14" fmla="*/ 0 w 114"/>
                <a:gd name="T15" fmla="*/ 260 h 340"/>
                <a:gd name="T16" fmla="*/ 0 w 114"/>
                <a:gd name="T17" fmla="*/ 273 h 340"/>
                <a:gd name="T18" fmla="*/ 0 w 114"/>
                <a:gd name="T19" fmla="*/ 290 h 340"/>
                <a:gd name="T20" fmla="*/ 6 w 114"/>
                <a:gd name="T21" fmla="*/ 310 h 340"/>
                <a:gd name="T22" fmla="*/ 18 w 114"/>
                <a:gd name="T23" fmla="*/ 327 h 340"/>
                <a:gd name="T24" fmla="*/ 34 w 114"/>
                <a:gd name="T25" fmla="*/ 337 h 340"/>
                <a:gd name="T26" fmla="*/ 55 w 114"/>
                <a:gd name="T27" fmla="*/ 340 h 340"/>
                <a:gd name="T28" fmla="*/ 76 w 114"/>
                <a:gd name="T29" fmla="*/ 336 h 340"/>
                <a:gd name="T30" fmla="*/ 92 w 114"/>
                <a:gd name="T31" fmla="*/ 324 h 340"/>
                <a:gd name="T32" fmla="*/ 102 w 114"/>
                <a:gd name="T33" fmla="*/ 307 h 340"/>
                <a:gd name="T34" fmla="*/ 105 w 114"/>
                <a:gd name="T35" fmla="*/ 287 h 340"/>
                <a:gd name="T36" fmla="*/ 105 w 114"/>
                <a:gd name="T37" fmla="*/ 270 h 340"/>
                <a:gd name="T38" fmla="*/ 105 w 114"/>
                <a:gd name="T39" fmla="*/ 258 h 340"/>
                <a:gd name="T40" fmla="*/ 105 w 114"/>
                <a:gd name="T41" fmla="*/ 245 h 340"/>
                <a:gd name="T42" fmla="*/ 105 w 114"/>
                <a:gd name="T43" fmla="*/ 229 h 340"/>
                <a:gd name="T44" fmla="*/ 105 w 114"/>
                <a:gd name="T45" fmla="*/ 190 h 340"/>
                <a:gd name="T46" fmla="*/ 107 w 114"/>
                <a:gd name="T47" fmla="*/ 157 h 340"/>
                <a:gd name="T48" fmla="*/ 108 w 114"/>
                <a:gd name="T49" fmla="*/ 126 h 340"/>
                <a:gd name="T50" fmla="*/ 111 w 114"/>
                <a:gd name="T51" fmla="*/ 93 h 340"/>
                <a:gd name="T52" fmla="*/ 114 w 114"/>
                <a:gd name="T53" fmla="*/ 56 h 340"/>
                <a:gd name="T54" fmla="*/ 111 w 114"/>
                <a:gd name="T55" fmla="*/ 35 h 340"/>
                <a:gd name="T56" fmla="*/ 102 w 114"/>
                <a:gd name="T57" fmla="*/ 17 h 340"/>
                <a:gd name="T58" fmla="*/ 86 w 114"/>
                <a:gd name="T59" fmla="*/ 6 h 340"/>
                <a:gd name="T60" fmla="*/ 67 w 114"/>
                <a:gd name="T61" fmla="*/ 0 h 340"/>
                <a:gd name="T62" fmla="*/ 46 w 114"/>
                <a:gd name="T63" fmla="*/ 3 h 340"/>
                <a:gd name="T64" fmla="*/ 28 w 114"/>
                <a:gd name="T65" fmla="*/ 11 h 340"/>
                <a:gd name="T66" fmla="*/ 15 w 114"/>
                <a:gd name="T67" fmla="*/ 26 h 340"/>
                <a:gd name="T68" fmla="*/ 9 w 114"/>
                <a:gd name="T69" fmla="*/ 47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4" h="340">
                  <a:moveTo>
                    <a:pt x="9" y="47"/>
                  </a:moveTo>
                  <a:lnTo>
                    <a:pt x="6" y="86"/>
                  </a:lnTo>
                  <a:lnTo>
                    <a:pt x="3" y="120"/>
                  </a:lnTo>
                  <a:lnTo>
                    <a:pt x="1" y="153"/>
                  </a:lnTo>
                  <a:lnTo>
                    <a:pt x="0" y="188"/>
                  </a:lnTo>
                  <a:lnTo>
                    <a:pt x="0" y="229"/>
                  </a:lnTo>
                  <a:lnTo>
                    <a:pt x="0" y="246"/>
                  </a:lnTo>
                  <a:lnTo>
                    <a:pt x="0" y="260"/>
                  </a:lnTo>
                  <a:lnTo>
                    <a:pt x="0" y="273"/>
                  </a:lnTo>
                  <a:lnTo>
                    <a:pt x="0" y="290"/>
                  </a:lnTo>
                  <a:lnTo>
                    <a:pt x="6" y="310"/>
                  </a:lnTo>
                  <a:lnTo>
                    <a:pt x="18" y="327"/>
                  </a:lnTo>
                  <a:lnTo>
                    <a:pt x="34" y="337"/>
                  </a:lnTo>
                  <a:lnTo>
                    <a:pt x="55" y="340"/>
                  </a:lnTo>
                  <a:lnTo>
                    <a:pt x="76" y="336"/>
                  </a:lnTo>
                  <a:lnTo>
                    <a:pt x="92" y="324"/>
                  </a:lnTo>
                  <a:lnTo>
                    <a:pt x="102" y="307"/>
                  </a:lnTo>
                  <a:lnTo>
                    <a:pt x="105" y="287"/>
                  </a:lnTo>
                  <a:lnTo>
                    <a:pt x="105" y="270"/>
                  </a:lnTo>
                  <a:lnTo>
                    <a:pt x="105" y="258"/>
                  </a:lnTo>
                  <a:lnTo>
                    <a:pt x="105" y="245"/>
                  </a:lnTo>
                  <a:lnTo>
                    <a:pt x="105" y="229"/>
                  </a:lnTo>
                  <a:lnTo>
                    <a:pt x="105" y="190"/>
                  </a:lnTo>
                  <a:lnTo>
                    <a:pt x="107" y="157"/>
                  </a:lnTo>
                  <a:lnTo>
                    <a:pt x="108" y="126"/>
                  </a:lnTo>
                  <a:lnTo>
                    <a:pt x="111" y="93"/>
                  </a:lnTo>
                  <a:lnTo>
                    <a:pt x="114" y="56"/>
                  </a:lnTo>
                  <a:lnTo>
                    <a:pt x="111" y="35"/>
                  </a:lnTo>
                  <a:lnTo>
                    <a:pt x="102" y="17"/>
                  </a:lnTo>
                  <a:lnTo>
                    <a:pt x="86" y="6"/>
                  </a:lnTo>
                  <a:lnTo>
                    <a:pt x="67" y="0"/>
                  </a:lnTo>
                  <a:lnTo>
                    <a:pt x="46" y="3"/>
                  </a:lnTo>
                  <a:lnTo>
                    <a:pt x="28" y="11"/>
                  </a:lnTo>
                  <a:lnTo>
                    <a:pt x="15" y="26"/>
                  </a:lnTo>
                  <a:lnTo>
                    <a:pt x="9" y="4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gray">
            <a:xfrm>
              <a:off x="6105526" y="4179888"/>
              <a:ext cx="190500" cy="539750"/>
            </a:xfrm>
            <a:custGeom>
              <a:avLst/>
              <a:gdLst>
                <a:gd name="T0" fmla="*/ 15 w 120"/>
                <a:gd name="T1" fmla="*/ 44 h 340"/>
                <a:gd name="T2" fmla="*/ 10 w 120"/>
                <a:gd name="T3" fmla="*/ 84 h 340"/>
                <a:gd name="T4" fmla="*/ 6 w 120"/>
                <a:gd name="T5" fmla="*/ 119 h 340"/>
                <a:gd name="T6" fmla="*/ 3 w 120"/>
                <a:gd name="T7" fmla="*/ 153 h 340"/>
                <a:gd name="T8" fmla="*/ 1 w 120"/>
                <a:gd name="T9" fmla="*/ 187 h 340"/>
                <a:gd name="T10" fmla="*/ 0 w 120"/>
                <a:gd name="T11" fmla="*/ 229 h 340"/>
                <a:gd name="T12" fmla="*/ 0 w 120"/>
                <a:gd name="T13" fmla="*/ 246 h 340"/>
                <a:gd name="T14" fmla="*/ 1 w 120"/>
                <a:gd name="T15" fmla="*/ 260 h 340"/>
                <a:gd name="T16" fmla="*/ 1 w 120"/>
                <a:gd name="T17" fmla="*/ 273 h 340"/>
                <a:gd name="T18" fmla="*/ 3 w 120"/>
                <a:gd name="T19" fmla="*/ 291 h 340"/>
                <a:gd name="T20" fmla="*/ 7 w 120"/>
                <a:gd name="T21" fmla="*/ 310 h 340"/>
                <a:gd name="T22" fmla="*/ 19 w 120"/>
                <a:gd name="T23" fmla="*/ 327 h 340"/>
                <a:gd name="T24" fmla="*/ 37 w 120"/>
                <a:gd name="T25" fmla="*/ 337 h 340"/>
                <a:gd name="T26" fmla="*/ 58 w 120"/>
                <a:gd name="T27" fmla="*/ 340 h 340"/>
                <a:gd name="T28" fmla="*/ 78 w 120"/>
                <a:gd name="T29" fmla="*/ 336 h 340"/>
                <a:gd name="T30" fmla="*/ 95 w 120"/>
                <a:gd name="T31" fmla="*/ 324 h 340"/>
                <a:gd name="T32" fmla="*/ 105 w 120"/>
                <a:gd name="T33" fmla="*/ 306 h 340"/>
                <a:gd name="T34" fmla="*/ 108 w 120"/>
                <a:gd name="T35" fmla="*/ 287 h 340"/>
                <a:gd name="T36" fmla="*/ 107 w 120"/>
                <a:gd name="T37" fmla="*/ 270 h 340"/>
                <a:gd name="T38" fmla="*/ 107 w 120"/>
                <a:gd name="T39" fmla="*/ 257 h 340"/>
                <a:gd name="T40" fmla="*/ 107 w 120"/>
                <a:gd name="T41" fmla="*/ 245 h 340"/>
                <a:gd name="T42" fmla="*/ 107 w 120"/>
                <a:gd name="T43" fmla="*/ 229 h 340"/>
                <a:gd name="T44" fmla="*/ 107 w 120"/>
                <a:gd name="T45" fmla="*/ 190 h 340"/>
                <a:gd name="T46" fmla="*/ 108 w 120"/>
                <a:gd name="T47" fmla="*/ 157 h 340"/>
                <a:gd name="T48" fmla="*/ 111 w 120"/>
                <a:gd name="T49" fmla="*/ 127 h 340"/>
                <a:gd name="T50" fmla="*/ 116 w 120"/>
                <a:gd name="T51" fmla="*/ 95 h 340"/>
                <a:gd name="T52" fmla="*/ 120 w 120"/>
                <a:gd name="T53" fmla="*/ 59 h 340"/>
                <a:gd name="T54" fmla="*/ 119 w 120"/>
                <a:gd name="T55" fmla="*/ 38 h 340"/>
                <a:gd name="T56" fmla="*/ 110 w 120"/>
                <a:gd name="T57" fmla="*/ 20 h 340"/>
                <a:gd name="T58" fmla="*/ 95 w 120"/>
                <a:gd name="T59" fmla="*/ 7 h 340"/>
                <a:gd name="T60" fmla="*/ 74 w 120"/>
                <a:gd name="T61" fmla="*/ 0 h 340"/>
                <a:gd name="T62" fmla="*/ 53 w 120"/>
                <a:gd name="T63" fmla="*/ 1 h 340"/>
                <a:gd name="T64" fmla="*/ 35 w 120"/>
                <a:gd name="T65" fmla="*/ 10 h 340"/>
                <a:gd name="T66" fmla="*/ 22 w 120"/>
                <a:gd name="T67" fmla="*/ 25 h 340"/>
                <a:gd name="T68" fmla="*/ 15 w 120"/>
                <a:gd name="T69" fmla="*/ 4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0" h="340">
                  <a:moveTo>
                    <a:pt x="15" y="44"/>
                  </a:moveTo>
                  <a:lnTo>
                    <a:pt x="10" y="84"/>
                  </a:lnTo>
                  <a:lnTo>
                    <a:pt x="6" y="119"/>
                  </a:lnTo>
                  <a:lnTo>
                    <a:pt x="3" y="153"/>
                  </a:lnTo>
                  <a:lnTo>
                    <a:pt x="1" y="187"/>
                  </a:lnTo>
                  <a:lnTo>
                    <a:pt x="0" y="229"/>
                  </a:lnTo>
                  <a:lnTo>
                    <a:pt x="0" y="246"/>
                  </a:lnTo>
                  <a:lnTo>
                    <a:pt x="1" y="260"/>
                  </a:lnTo>
                  <a:lnTo>
                    <a:pt x="1" y="273"/>
                  </a:lnTo>
                  <a:lnTo>
                    <a:pt x="3" y="291"/>
                  </a:lnTo>
                  <a:lnTo>
                    <a:pt x="7" y="310"/>
                  </a:lnTo>
                  <a:lnTo>
                    <a:pt x="19" y="327"/>
                  </a:lnTo>
                  <a:lnTo>
                    <a:pt x="37" y="337"/>
                  </a:lnTo>
                  <a:lnTo>
                    <a:pt x="58" y="340"/>
                  </a:lnTo>
                  <a:lnTo>
                    <a:pt x="78" y="336"/>
                  </a:lnTo>
                  <a:lnTo>
                    <a:pt x="95" y="324"/>
                  </a:lnTo>
                  <a:lnTo>
                    <a:pt x="105" y="306"/>
                  </a:lnTo>
                  <a:lnTo>
                    <a:pt x="108" y="287"/>
                  </a:lnTo>
                  <a:lnTo>
                    <a:pt x="107" y="270"/>
                  </a:lnTo>
                  <a:lnTo>
                    <a:pt x="107" y="257"/>
                  </a:lnTo>
                  <a:lnTo>
                    <a:pt x="107" y="245"/>
                  </a:lnTo>
                  <a:lnTo>
                    <a:pt x="107" y="229"/>
                  </a:lnTo>
                  <a:lnTo>
                    <a:pt x="107" y="190"/>
                  </a:lnTo>
                  <a:lnTo>
                    <a:pt x="108" y="157"/>
                  </a:lnTo>
                  <a:lnTo>
                    <a:pt x="111" y="127"/>
                  </a:lnTo>
                  <a:lnTo>
                    <a:pt x="116" y="95"/>
                  </a:lnTo>
                  <a:lnTo>
                    <a:pt x="120" y="59"/>
                  </a:lnTo>
                  <a:lnTo>
                    <a:pt x="119" y="38"/>
                  </a:lnTo>
                  <a:lnTo>
                    <a:pt x="110" y="20"/>
                  </a:lnTo>
                  <a:lnTo>
                    <a:pt x="95" y="7"/>
                  </a:lnTo>
                  <a:lnTo>
                    <a:pt x="74" y="0"/>
                  </a:lnTo>
                  <a:lnTo>
                    <a:pt x="53" y="1"/>
                  </a:lnTo>
                  <a:lnTo>
                    <a:pt x="35" y="10"/>
                  </a:lnTo>
                  <a:lnTo>
                    <a:pt x="22" y="25"/>
                  </a:lnTo>
                  <a:lnTo>
                    <a:pt x="15" y="4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gray">
            <a:xfrm>
              <a:off x="6184901" y="5021263"/>
              <a:ext cx="344488" cy="569913"/>
            </a:xfrm>
            <a:custGeom>
              <a:avLst/>
              <a:gdLst>
                <a:gd name="T0" fmla="*/ 2 w 217"/>
                <a:gd name="T1" fmla="*/ 66 h 359"/>
                <a:gd name="T2" fmla="*/ 20 w 217"/>
                <a:gd name="T3" fmla="*/ 128 h 359"/>
                <a:gd name="T4" fmla="*/ 42 w 217"/>
                <a:gd name="T5" fmla="*/ 185 h 359"/>
                <a:gd name="T6" fmla="*/ 64 w 217"/>
                <a:gd name="T7" fmla="*/ 237 h 359"/>
                <a:gd name="T8" fmla="*/ 91 w 217"/>
                <a:gd name="T9" fmla="*/ 286 h 359"/>
                <a:gd name="T10" fmla="*/ 119 w 217"/>
                <a:gd name="T11" fmla="*/ 335 h 359"/>
                <a:gd name="T12" fmla="*/ 131 w 217"/>
                <a:gd name="T13" fmla="*/ 347 h 359"/>
                <a:gd name="T14" fmla="*/ 144 w 217"/>
                <a:gd name="T15" fmla="*/ 356 h 359"/>
                <a:gd name="T16" fmla="*/ 161 w 217"/>
                <a:gd name="T17" fmla="*/ 359 h 359"/>
                <a:gd name="T18" fmla="*/ 177 w 217"/>
                <a:gd name="T19" fmla="*/ 357 h 359"/>
                <a:gd name="T20" fmla="*/ 192 w 217"/>
                <a:gd name="T21" fmla="*/ 351 h 359"/>
                <a:gd name="T22" fmla="*/ 205 w 217"/>
                <a:gd name="T23" fmla="*/ 341 h 359"/>
                <a:gd name="T24" fmla="*/ 214 w 217"/>
                <a:gd name="T25" fmla="*/ 326 h 359"/>
                <a:gd name="T26" fmla="*/ 217 w 217"/>
                <a:gd name="T27" fmla="*/ 311 h 359"/>
                <a:gd name="T28" fmla="*/ 216 w 217"/>
                <a:gd name="T29" fmla="*/ 295 h 359"/>
                <a:gd name="T30" fmla="*/ 210 w 217"/>
                <a:gd name="T31" fmla="*/ 280 h 359"/>
                <a:gd name="T32" fmla="*/ 185 w 217"/>
                <a:gd name="T33" fmla="*/ 238 h 359"/>
                <a:gd name="T34" fmla="*/ 161 w 217"/>
                <a:gd name="T35" fmla="*/ 194 h 359"/>
                <a:gd name="T36" fmla="*/ 140 w 217"/>
                <a:gd name="T37" fmla="*/ 148 h 359"/>
                <a:gd name="T38" fmla="*/ 121 w 217"/>
                <a:gd name="T39" fmla="*/ 97 h 359"/>
                <a:gd name="T40" fmla="*/ 104 w 217"/>
                <a:gd name="T41" fmla="*/ 41 h 359"/>
                <a:gd name="T42" fmla="*/ 98 w 217"/>
                <a:gd name="T43" fmla="*/ 26 h 359"/>
                <a:gd name="T44" fmla="*/ 86 w 217"/>
                <a:gd name="T45" fmla="*/ 12 h 359"/>
                <a:gd name="T46" fmla="*/ 73 w 217"/>
                <a:gd name="T47" fmla="*/ 5 h 359"/>
                <a:gd name="T48" fmla="*/ 57 w 217"/>
                <a:gd name="T49" fmla="*/ 0 h 359"/>
                <a:gd name="T50" fmla="*/ 40 w 217"/>
                <a:gd name="T51" fmla="*/ 2 h 359"/>
                <a:gd name="T52" fmla="*/ 24 w 217"/>
                <a:gd name="T53" fmla="*/ 9 h 359"/>
                <a:gd name="T54" fmla="*/ 12 w 217"/>
                <a:gd name="T55" fmla="*/ 20 h 359"/>
                <a:gd name="T56" fmla="*/ 5 w 217"/>
                <a:gd name="T57" fmla="*/ 33 h 359"/>
                <a:gd name="T58" fmla="*/ 0 w 217"/>
                <a:gd name="T59" fmla="*/ 50 h 359"/>
                <a:gd name="T60" fmla="*/ 2 w 217"/>
                <a:gd name="T61" fmla="*/ 6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7" h="359">
                  <a:moveTo>
                    <a:pt x="2" y="66"/>
                  </a:moveTo>
                  <a:lnTo>
                    <a:pt x="20" y="128"/>
                  </a:lnTo>
                  <a:lnTo>
                    <a:pt x="42" y="185"/>
                  </a:lnTo>
                  <a:lnTo>
                    <a:pt x="64" y="237"/>
                  </a:lnTo>
                  <a:lnTo>
                    <a:pt x="91" y="286"/>
                  </a:lnTo>
                  <a:lnTo>
                    <a:pt x="119" y="335"/>
                  </a:lnTo>
                  <a:lnTo>
                    <a:pt x="131" y="347"/>
                  </a:lnTo>
                  <a:lnTo>
                    <a:pt x="144" y="356"/>
                  </a:lnTo>
                  <a:lnTo>
                    <a:pt x="161" y="359"/>
                  </a:lnTo>
                  <a:lnTo>
                    <a:pt x="177" y="357"/>
                  </a:lnTo>
                  <a:lnTo>
                    <a:pt x="192" y="351"/>
                  </a:lnTo>
                  <a:lnTo>
                    <a:pt x="205" y="341"/>
                  </a:lnTo>
                  <a:lnTo>
                    <a:pt x="214" y="326"/>
                  </a:lnTo>
                  <a:lnTo>
                    <a:pt x="217" y="311"/>
                  </a:lnTo>
                  <a:lnTo>
                    <a:pt x="216" y="295"/>
                  </a:lnTo>
                  <a:lnTo>
                    <a:pt x="210" y="280"/>
                  </a:lnTo>
                  <a:lnTo>
                    <a:pt x="185" y="238"/>
                  </a:lnTo>
                  <a:lnTo>
                    <a:pt x="161" y="194"/>
                  </a:lnTo>
                  <a:lnTo>
                    <a:pt x="140" y="148"/>
                  </a:lnTo>
                  <a:lnTo>
                    <a:pt x="121" y="97"/>
                  </a:lnTo>
                  <a:lnTo>
                    <a:pt x="104" y="41"/>
                  </a:lnTo>
                  <a:lnTo>
                    <a:pt x="98" y="26"/>
                  </a:lnTo>
                  <a:lnTo>
                    <a:pt x="86" y="12"/>
                  </a:lnTo>
                  <a:lnTo>
                    <a:pt x="73" y="5"/>
                  </a:lnTo>
                  <a:lnTo>
                    <a:pt x="57" y="0"/>
                  </a:lnTo>
                  <a:lnTo>
                    <a:pt x="40" y="2"/>
                  </a:lnTo>
                  <a:lnTo>
                    <a:pt x="24" y="9"/>
                  </a:lnTo>
                  <a:lnTo>
                    <a:pt x="12" y="20"/>
                  </a:lnTo>
                  <a:lnTo>
                    <a:pt x="5" y="33"/>
                  </a:lnTo>
                  <a:lnTo>
                    <a:pt x="0" y="50"/>
                  </a:lnTo>
                  <a:lnTo>
                    <a:pt x="2" y="6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gray">
            <a:xfrm>
              <a:off x="6619876" y="3940175"/>
              <a:ext cx="558800" cy="166688"/>
            </a:xfrm>
            <a:custGeom>
              <a:avLst/>
              <a:gdLst>
                <a:gd name="T0" fmla="*/ 298 w 352"/>
                <a:gd name="T1" fmla="*/ 0 h 105"/>
                <a:gd name="T2" fmla="*/ 53 w 352"/>
                <a:gd name="T3" fmla="*/ 0 h 105"/>
                <a:gd name="T4" fmla="*/ 32 w 352"/>
                <a:gd name="T5" fmla="*/ 5 h 105"/>
                <a:gd name="T6" fmla="*/ 16 w 352"/>
                <a:gd name="T7" fmla="*/ 15 h 105"/>
                <a:gd name="T8" fmla="*/ 4 w 352"/>
                <a:gd name="T9" fmla="*/ 32 h 105"/>
                <a:gd name="T10" fmla="*/ 0 w 352"/>
                <a:gd name="T11" fmla="*/ 52 h 105"/>
                <a:gd name="T12" fmla="*/ 4 w 352"/>
                <a:gd name="T13" fmla="*/ 73 h 105"/>
                <a:gd name="T14" fmla="*/ 16 w 352"/>
                <a:gd name="T15" fmla="*/ 90 h 105"/>
                <a:gd name="T16" fmla="*/ 32 w 352"/>
                <a:gd name="T17" fmla="*/ 100 h 105"/>
                <a:gd name="T18" fmla="*/ 53 w 352"/>
                <a:gd name="T19" fmla="*/ 105 h 105"/>
                <a:gd name="T20" fmla="*/ 298 w 352"/>
                <a:gd name="T21" fmla="*/ 105 h 105"/>
                <a:gd name="T22" fmla="*/ 319 w 352"/>
                <a:gd name="T23" fmla="*/ 100 h 105"/>
                <a:gd name="T24" fmla="*/ 336 w 352"/>
                <a:gd name="T25" fmla="*/ 90 h 105"/>
                <a:gd name="T26" fmla="*/ 348 w 352"/>
                <a:gd name="T27" fmla="*/ 73 h 105"/>
                <a:gd name="T28" fmla="*/ 352 w 352"/>
                <a:gd name="T29" fmla="*/ 52 h 105"/>
                <a:gd name="T30" fmla="*/ 348 w 352"/>
                <a:gd name="T31" fmla="*/ 32 h 105"/>
                <a:gd name="T32" fmla="*/ 336 w 352"/>
                <a:gd name="T33" fmla="*/ 15 h 105"/>
                <a:gd name="T34" fmla="*/ 319 w 352"/>
                <a:gd name="T35" fmla="*/ 5 h 105"/>
                <a:gd name="T36" fmla="*/ 298 w 352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5">
                  <a:moveTo>
                    <a:pt x="298" y="0"/>
                  </a:moveTo>
                  <a:lnTo>
                    <a:pt x="53" y="0"/>
                  </a:lnTo>
                  <a:lnTo>
                    <a:pt x="32" y="5"/>
                  </a:lnTo>
                  <a:lnTo>
                    <a:pt x="16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6" y="90"/>
                  </a:lnTo>
                  <a:lnTo>
                    <a:pt x="32" y="100"/>
                  </a:lnTo>
                  <a:lnTo>
                    <a:pt x="53" y="105"/>
                  </a:lnTo>
                  <a:lnTo>
                    <a:pt x="298" y="105"/>
                  </a:lnTo>
                  <a:lnTo>
                    <a:pt x="319" y="100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5"/>
                  </a:lnTo>
                  <a:lnTo>
                    <a:pt x="319" y="5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gray">
            <a:xfrm>
              <a:off x="5510213" y="4791075"/>
              <a:ext cx="558800" cy="165100"/>
            </a:xfrm>
            <a:custGeom>
              <a:avLst/>
              <a:gdLst>
                <a:gd name="T0" fmla="*/ 299 w 352"/>
                <a:gd name="T1" fmla="*/ 0 h 104"/>
                <a:gd name="T2" fmla="*/ 54 w 352"/>
                <a:gd name="T3" fmla="*/ 0 h 104"/>
                <a:gd name="T4" fmla="*/ 33 w 352"/>
                <a:gd name="T5" fmla="*/ 4 h 104"/>
                <a:gd name="T6" fmla="*/ 16 w 352"/>
                <a:gd name="T7" fmla="*/ 16 h 104"/>
                <a:gd name="T8" fmla="*/ 5 w 352"/>
                <a:gd name="T9" fmla="*/ 32 h 104"/>
                <a:gd name="T10" fmla="*/ 0 w 352"/>
                <a:gd name="T11" fmla="*/ 52 h 104"/>
                <a:gd name="T12" fmla="*/ 5 w 352"/>
                <a:gd name="T13" fmla="*/ 73 h 104"/>
                <a:gd name="T14" fmla="*/ 16 w 352"/>
                <a:gd name="T15" fmla="*/ 89 h 104"/>
                <a:gd name="T16" fmla="*/ 33 w 352"/>
                <a:gd name="T17" fmla="*/ 101 h 104"/>
                <a:gd name="T18" fmla="*/ 54 w 352"/>
                <a:gd name="T19" fmla="*/ 104 h 104"/>
                <a:gd name="T20" fmla="*/ 299 w 352"/>
                <a:gd name="T21" fmla="*/ 104 h 104"/>
                <a:gd name="T22" fmla="*/ 320 w 352"/>
                <a:gd name="T23" fmla="*/ 101 h 104"/>
                <a:gd name="T24" fmla="*/ 336 w 352"/>
                <a:gd name="T25" fmla="*/ 89 h 104"/>
                <a:gd name="T26" fmla="*/ 348 w 352"/>
                <a:gd name="T27" fmla="*/ 73 h 104"/>
                <a:gd name="T28" fmla="*/ 352 w 352"/>
                <a:gd name="T29" fmla="*/ 52 h 104"/>
                <a:gd name="T30" fmla="*/ 348 w 352"/>
                <a:gd name="T31" fmla="*/ 32 h 104"/>
                <a:gd name="T32" fmla="*/ 336 w 352"/>
                <a:gd name="T33" fmla="*/ 16 h 104"/>
                <a:gd name="T34" fmla="*/ 320 w 352"/>
                <a:gd name="T35" fmla="*/ 4 h 104"/>
                <a:gd name="T36" fmla="*/ 299 w 352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4">
                  <a:moveTo>
                    <a:pt x="299" y="0"/>
                  </a:moveTo>
                  <a:lnTo>
                    <a:pt x="54" y="0"/>
                  </a:lnTo>
                  <a:lnTo>
                    <a:pt x="33" y="4"/>
                  </a:lnTo>
                  <a:lnTo>
                    <a:pt x="16" y="16"/>
                  </a:lnTo>
                  <a:lnTo>
                    <a:pt x="5" y="32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6" y="89"/>
                  </a:lnTo>
                  <a:lnTo>
                    <a:pt x="33" y="101"/>
                  </a:lnTo>
                  <a:lnTo>
                    <a:pt x="54" y="104"/>
                  </a:lnTo>
                  <a:lnTo>
                    <a:pt x="299" y="104"/>
                  </a:lnTo>
                  <a:lnTo>
                    <a:pt x="320" y="101"/>
                  </a:lnTo>
                  <a:lnTo>
                    <a:pt x="336" y="89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6"/>
                  </a:lnTo>
                  <a:lnTo>
                    <a:pt x="320" y="4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gray">
            <a:xfrm>
              <a:off x="7546976" y="4179888"/>
              <a:ext cx="557213" cy="165100"/>
            </a:xfrm>
            <a:custGeom>
              <a:avLst/>
              <a:gdLst>
                <a:gd name="T0" fmla="*/ 297 w 351"/>
                <a:gd name="T1" fmla="*/ 0 h 104"/>
                <a:gd name="T2" fmla="*/ 52 w 351"/>
                <a:gd name="T3" fmla="*/ 0 h 104"/>
                <a:gd name="T4" fmla="*/ 31 w 351"/>
                <a:gd name="T5" fmla="*/ 4 h 104"/>
                <a:gd name="T6" fmla="*/ 15 w 351"/>
                <a:gd name="T7" fmla="*/ 16 h 104"/>
                <a:gd name="T8" fmla="*/ 3 w 351"/>
                <a:gd name="T9" fmla="*/ 32 h 104"/>
                <a:gd name="T10" fmla="*/ 0 w 351"/>
                <a:gd name="T11" fmla="*/ 52 h 104"/>
                <a:gd name="T12" fmla="*/ 3 w 351"/>
                <a:gd name="T13" fmla="*/ 72 h 104"/>
                <a:gd name="T14" fmla="*/ 15 w 351"/>
                <a:gd name="T15" fmla="*/ 89 h 104"/>
                <a:gd name="T16" fmla="*/ 31 w 351"/>
                <a:gd name="T17" fmla="*/ 101 h 104"/>
                <a:gd name="T18" fmla="*/ 52 w 351"/>
                <a:gd name="T19" fmla="*/ 104 h 104"/>
                <a:gd name="T20" fmla="*/ 297 w 351"/>
                <a:gd name="T21" fmla="*/ 104 h 104"/>
                <a:gd name="T22" fmla="*/ 318 w 351"/>
                <a:gd name="T23" fmla="*/ 101 h 104"/>
                <a:gd name="T24" fmla="*/ 336 w 351"/>
                <a:gd name="T25" fmla="*/ 89 h 104"/>
                <a:gd name="T26" fmla="*/ 346 w 351"/>
                <a:gd name="T27" fmla="*/ 72 h 104"/>
                <a:gd name="T28" fmla="*/ 351 w 351"/>
                <a:gd name="T29" fmla="*/ 52 h 104"/>
                <a:gd name="T30" fmla="*/ 346 w 351"/>
                <a:gd name="T31" fmla="*/ 32 h 104"/>
                <a:gd name="T32" fmla="*/ 336 w 351"/>
                <a:gd name="T33" fmla="*/ 16 h 104"/>
                <a:gd name="T34" fmla="*/ 318 w 351"/>
                <a:gd name="T35" fmla="*/ 4 h 104"/>
                <a:gd name="T36" fmla="*/ 297 w 351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4">
                  <a:moveTo>
                    <a:pt x="297" y="0"/>
                  </a:moveTo>
                  <a:lnTo>
                    <a:pt x="52" y="0"/>
                  </a:lnTo>
                  <a:lnTo>
                    <a:pt x="31" y="4"/>
                  </a:lnTo>
                  <a:lnTo>
                    <a:pt x="15" y="16"/>
                  </a:lnTo>
                  <a:lnTo>
                    <a:pt x="3" y="32"/>
                  </a:lnTo>
                  <a:lnTo>
                    <a:pt x="0" y="52"/>
                  </a:lnTo>
                  <a:lnTo>
                    <a:pt x="3" y="72"/>
                  </a:lnTo>
                  <a:lnTo>
                    <a:pt x="15" y="89"/>
                  </a:lnTo>
                  <a:lnTo>
                    <a:pt x="31" y="101"/>
                  </a:lnTo>
                  <a:lnTo>
                    <a:pt x="52" y="104"/>
                  </a:lnTo>
                  <a:lnTo>
                    <a:pt x="297" y="104"/>
                  </a:lnTo>
                  <a:lnTo>
                    <a:pt x="318" y="101"/>
                  </a:lnTo>
                  <a:lnTo>
                    <a:pt x="336" y="89"/>
                  </a:lnTo>
                  <a:lnTo>
                    <a:pt x="346" y="72"/>
                  </a:lnTo>
                  <a:lnTo>
                    <a:pt x="351" y="52"/>
                  </a:lnTo>
                  <a:lnTo>
                    <a:pt x="346" y="32"/>
                  </a:lnTo>
                  <a:lnTo>
                    <a:pt x="336" y="16"/>
                  </a:lnTo>
                  <a:lnTo>
                    <a:pt x="318" y="4"/>
                  </a:lnTo>
                  <a:lnTo>
                    <a:pt x="2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gray">
            <a:xfrm>
              <a:off x="6619876" y="4179888"/>
              <a:ext cx="615950" cy="165100"/>
            </a:xfrm>
            <a:custGeom>
              <a:avLst/>
              <a:gdLst>
                <a:gd name="T0" fmla="*/ 334 w 388"/>
                <a:gd name="T1" fmla="*/ 0 h 104"/>
                <a:gd name="T2" fmla="*/ 53 w 388"/>
                <a:gd name="T3" fmla="*/ 0 h 104"/>
                <a:gd name="T4" fmla="*/ 32 w 388"/>
                <a:gd name="T5" fmla="*/ 4 h 104"/>
                <a:gd name="T6" fmla="*/ 16 w 388"/>
                <a:gd name="T7" fmla="*/ 16 h 104"/>
                <a:gd name="T8" fmla="*/ 4 w 388"/>
                <a:gd name="T9" fmla="*/ 32 h 104"/>
                <a:gd name="T10" fmla="*/ 0 w 388"/>
                <a:gd name="T11" fmla="*/ 52 h 104"/>
                <a:gd name="T12" fmla="*/ 4 w 388"/>
                <a:gd name="T13" fmla="*/ 72 h 104"/>
                <a:gd name="T14" fmla="*/ 16 w 388"/>
                <a:gd name="T15" fmla="*/ 89 h 104"/>
                <a:gd name="T16" fmla="*/ 32 w 388"/>
                <a:gd name="T17" fmla="*/ 101 h 104"/>
                <a:gd name="T18" fmla="*/ 53 w 388"/>
                <a:gd name="T19" fmla="*/ 104 h 104"/>
                <a:gd name="T20" fmla="*/ 334 w 388"/>
                <a:gd name="T21" fmla="*/ 104 h 104"/>
                <a:gd name="T22" fmla="*/ 355 w 388"/>
                <a:gd name="T23" fmla="*/ 101 h 104"/>
                <a:gd name="T24" fmla="*/ 371 w 388"/>
                <a:gd name="T25" fmla="*/ 89 h 104"/>
                <a:gd name="T26" fmla="*/ 383 w 388"/>
                <a:gd name="T27" fmla="*/ 72 h 104"/>
                <a:gd name="T28" fmla="*/ 388 w 388"/>
                <a:gd name="T29" fmla="*/ 52 h 104"/>
                <a:gd name="T30" fmla="*/ 383 w 388"/>
                <a:gd name="T31" fmla="*/ 32 h 104"/>
                <a:gd name="T32" fmla="*/ 371 w 388"/>
                <a:gd name="T33" fmla="*/ 16 h 104"/>
                <a:gd name="T34" fmla="*/ 355 w 388"/>
                <a:gd name="T35" fmla="*/ 4 h 104"/>
                <a:gd name="T36" fmla="*/ 334 w 388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8" h="104">
                  <a:moveTo>
                    <a:pt x="334" y="0"/>
                  </a:moveTo>
                  <a:lnTo>
                    <a:pt x="53" y="0"/>
                  </a:lnTo>
                  <a:lnTo>
                    <a:pt x="32" y="4"/>
                  </a:lnTo>
                  <a:lnTo>
                    <a:pt x="16" y="16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2"/>
                  </a:lnTo>
                  <a:lnTo>
                    <a:pt x="16" y="89"/>
                  </a:lnTo>
                  <a:lnTo>
                    <a:pt x="32" y="101"/>
                  </a:lnTo>
                  <a:lnTo>
                    <a:pt x="53" y="104"/>
                  </a:lnTo>
                  <a:lnTo>
                    <a:pt x="334" y="104"/>
                  </a:lnTo>
                  <a:lnTo>
                    <a:pt x="355" y="101"/>
                  </a:lnTo>
                  <a:lnTo>
                    <a:pt x="371" y="89"/>
                  </a:lnTo>
                  <a:lnTo>
                    <a:pt x="383" y="72"/>
                  </a:lnTo>
                  <a:lnTo>
                    <a:pt x="388" y="52"/>
                  </a:lnTo>
                  <a:lnTo>
                    <a:pt x="383" y="32"/>
                  </a:lnTo>
                  <a:lnTo>
                    <a:pt x="371" y="16"/>
                  </a:lnTo>
                  <a:lnTo>
                    <a:pt x="355" y="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gray">
            <a:xfrm>
              <a:off x="6381751" y="4791075"/>
              <a:ext cx="612775" cy="165100"/>
            </a:xfrm>
            <a:custGeom>
              <a:avLst/>
              <a:gdLst>
                <a:gd name="T0" fmla="*/ 334 w 386"/>
                <a:gd name="T1" fmla="*/ 0 h 104"/>
                <a:gd name="T2" fmla="*/ 53 w 386"/>
                <a:gd name="T3" fmla="*/ 0 h 104"/>
                <a:gd name="T4" fmla="*/ 32 w 386"/>
                <a:gd name="T5" fmla="*/ 4 h 104"/>
                <a:gd name="T6" fmla="*/ 16 w 386"/>
                <a:gd name="T7" fmla="*/ 16 h 104"/>
                <a:gd name="T8" fmla="*/ 4 w 386"/>
                <a:gd name="T9" fmla="*/ 32 h 104"/>
                <a:gd name="T10" fmla="*/ 0 w 386"/>
                <a:gd name="T11" fmla="*/ 52 h 104"/>
                <a:gd name="T12" fmla="*/ 4 w 386"/>
                <a:gd name="T13" fmla="*/ 73 h 104"/>
                <a:gd name="T14" fmla="*/ 16 w 386"/>
                <a:gd name="T15" fmla="*/ 89 h 104"/>
                <a:gd name="T16" fmla="*/ 32 w 386"/>
                <a:gd name="T17" fmla="*/ 101 h 104"/>
                <a:gd name="T18" fmla="*/ 53 w 386"/>
                <a:gd name="T19" fmla="*/ 104 h 104"/>
                <a:gd name="T20" fmla="*/ 334 w 386"/>
                <a:gd name="T21" fmla="*/ 104 h 104"/>
                <a:gd name="T22" fmla="*/ 355 w 386"/>
                <a:gd name="T23" fmla="*/ 101 h 104"/>
                <a:gd name="T24" fmla="*/ 371 w 386"/>
                <a:gd name="T25" fmla="*/ 89 h 104"/>
                <a:gd name="T26" fmla="*/ 383 w 386"/>
                <a:gd name="T27" fmla="*/ 73 h 104"/>
                <a:gd name="T28" fmla="*/ 386 w 386"/>
                <a:gd name="T29" fmla="*/ 52 h 104"/>
                <a:gd name="T30" fmla="*/ 383 w 386"/>
                <a:gd name="T31" fmla="*/ 32 h 104"/>
                <a:gd name="T32" fmla="*/ 371 w 386"/>
                <a:gd name="T33" fmla="*/ 16 h 104"/>
                <a:gd name="T34" fmla="*/ 355 w 386"/>
                <a:gd name="T35" fmla="*/ 4 h 104"/>
                <a:gd name="T36" fmla="*/ 334 w 386"/>
                <a:gd name="T3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6" h="104">
                  <a:moveTo>
                    <a:pt x="334" y="0"/>
                  </a:moveTo>
                  <a:lnTo>
                    <a:pt x="53" y="0"/>
                  </a:lnTo>
                  <a:lnTo>
                    <a:pt x="32" y="4"/>
                  </a:lnTo>
                  <a:lnTo>
                    <a:pt x="16" y="16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6" y="89"/>
                  </a:lnTo>
                  <a:lnTo>
                    <a:pt x="32" y="101"/>
                  </a:lnTo>
                  <a:lnTo>
                    <a:pt x="53" y="104"/>
                  </a:lnTo>
                  <a:lnTo>
                    <a:pt x="334" y="104"/>
                  </a:lnTo>
                  <a:lnTo>
                    <a:pt x="355" y="101"/>
                  </a:lnTo>
                  <a:lnTo>
                    <a:pt x="371" y="89"/>
                  </a:lnTo>
                  <a:lnTo>
                    <a:pt x="383" y="73"/>
                  </a:lnTo>
                  <a:lnTo>
                    <a:pt x="386" y="52"/>
                  </a:lnTo>
                  <a:lnTo>
                    <a:pt x="383" y="32"/>
                  </a:lnTo>
                  <a:lnTo>
                    <a:pt x="371" y="16"/>
                  </a:lnTo>
                  <a:lnTo>
                    <a:pt x="355" y="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gray">
            <a:xfrm>
              <a:off x="6437313" y="5021263"/>
              <a:ext cx="557213" cy="166688"/>
            </a:xfrm>
            <a:custGeom>
              <a:avLst/>
              <a:gdLst>
                <a:gd name="T0" fmla="*/ 299 w 351"/>
                <a:gd name="T1" fmla="*/ 0 h 105"/>
                <a:gd name="T2" fmla="*/ 54 w 351"/>
                <a:gd name="T3" fmla="*/ 0 h 105"/>
                <a:gd name="T4" fmla="*/ 33 w 351"/>
                <a:gd name="T5" fmla="*/ 5 h 105"/>
                <a:gd name="T6" fmla="*/ 15 w 351"/>
                <a:gd name="T7" fmla="*/ 17 h 105"/>
                <a:gd name="T8" fmla="*/ 5 w 351"/>
                <a:gd name="T9" fmla="*/ 33 h 105"/>
                <a:gd name="T10" fmla="*/ 0 w 351"/>
                <a:gd name="T11" fmla="*/ 52 h 105"/>
                <a:gd name="T12" fmla="*/ 5 w 351"/>
                <a:gd name="T13" fmla="*/ 73 h 105"/>
                <a:gd name="T14" fmla="*/ 15 w 351"/>
                <a:gd name="T15" fmla="*/ 90 h 105"/>
                <a:gd name="T16" fmla="*/ 33 w 351"/>
                <a:gd name="T17" fmla="*/ 102 h 105"/>
                <a:gd name="T18" fmla="*/ 54 w 351"/>
                <a:gd name="T19" fmla="*/ 105 h 105"/>
                <a:gd name="T20" fmla="*/ 299 w 351"/>
                <a:gd name="T21" fmla="*/ 105 h 105"/>
                <a:gd name="T22" fmla="*/ 320 w 351"/>
                <a:gd name="T23" fmla="*/ 102 h 105"/>
                <a:gd name="T24" fmla="*/ 336 w 351"/>
                <a:gd name="T25" fmla="*/ 90 h 105"/>
                <a:gd name="T26" fmla="*/ 348 w 351"/>
                <a:gd name="T27" fmla="*/ 73 h 105"/>
                <a:gd name="T28" fmla="*/ 351 w 351"/>
                <a:gd name="T29" fmla="*/ 52 h 105"/>
                <a:gd name="T30" fmla="*/ 348 w 351"/>
                <a:gd name="T31" fmla="*/ 33 h 105"/>
                <a:gd name="T32" fmla="*/ 336 w 351"/>
                <a:gd name="T33" fmla="*/ 17 h 105"/>
                <a:gd name="T34" fmla="*/ 320 w 351"/>
                <a:gd name="T35" fmla="*/ 5 h 105"/>
                <a:gd name="T36" fmla="*/ 299 w 351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1" h="105">
                  <a:moveTo>
                    <a:pt x="299" y="0"/>
                  </a:moveTo>
                  <a:lnTo>
                    <a:pt x="54" y="0"/>
                  </a:lnTo>
                  <a:lnTo>
                    <a:pt x="33" y="5"/>
                  </a:lnTo>
                  <a:lnTo>
                    <a:pt x="15" y="17"/>
                  </a:lnTo>
                  <a:lnTo>
                    <a:pt x="5" y="33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5" y="90"/>
                  </a:lnTo>
                  <a:lnTo>
                    <a:pt x="33" y="102"/>
                  </a:lnTo>
                  <a:lnTo>
                    <a:pt x="54" y="105"/>
                  </a:lnTo>
                  <a:lnTo>
                    <a:pt x="299" y="105"/>
                  </a:lnTo>
                  <a:lnTo>
                    <a:pt x="320" y="102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1" y="52"/>
                  </a:lnTo>
                  <a:lnTo>
                    <a:pt x="348" y="33"/>
                  </a:lnTo>
                  <a:lnTo>
                    <a:pt x="336" y="17"/>
                  </a:lnTo>
                  <a:lnTo>
                    <a:pt x="320" y="5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gray">
            <a:xfrm>
              <a:off x="6450013" y="3332163"/>
              <a:ext cx="346075" cy="544513"/>
            </a:xfrm>
            <a:custGeom>
              <a:avLst/>
              <a:gdLst>
                <a:gd name="T0" fmla="*/ 126 w 218"/>
                <a:gd name="T1" fmla="*/ 18 h 343"/>
                <a:gd name="T2" fmla="*/ 101 w 218"/>
                <a:gd name="T3" fmla="*/ 49 h 343"/>
                <a:gd name="T4" fmla="*/ 77 w 218"/>
                <a:gd name="T5" fmla="*/ 83 h 343"/>
                <a:gd name="T6" fmla="*/ 56 w 218"/>
                <a:gd name="T7" fmla="*/ 122 h 343"/>
                <a:gd name="T8" fmla="*/ 37 w 218"/>
                <a:gd name="T9" fmla="*/ 166 h 343"/>
                <a:gd name="T10" fmla="*/ 19 w 218"/>
                <a:gd name="T11" fmla="*/ 218 h 343"/>
                <a:gd name="T12" fmla="*/ 1 w 218"/>
                <a:gd name="T13" fmla="*/ 278 h 343"/>
                <a:gd name="T14" fmla="*/ 0 w 218"/>
                <a:gd name="T15" fmla="*/ 294 h 343"/>
                <a:gd name="T16" fmla="*/ 4 w 218"/>
                <a:gd name="T17" fmla="*/ 311 h 343"/>
                <a:gd name="T18" fmla="*/ 12 w 218"/>
                <a:gd name="T19" fmla="*/ 324 h 343"/>
                <a:gd name="T20" fmla="*/ 23 w 218"/>
                <a:gd name="T21" fmla="*/ 334 h 343"/>
                <a:gd name="T22" fmla="*/ 40 w 218"/>
                <a:gd name="T23" fmla="*/ 342 h 343"/>
                <a:gd name="T24" fmla="*/ 56 w 218"/>
                <a:gd name="T25" fmla="*/ 343 h 343"/>
                <a:gd name="T26" fmla="*/ 73 w 218"/>
                <a:gd name="T27" fmla="*/ 339 h 343"/>
                <a:gd name="T28" fmla="*/ 86 w 218"/>
                <a:gd name="T29" fmla="*/ 331 h 343"/>
                <a:gd name="T30" fmla="*/ 98 w 218"/>
                <a:gd name="T31" fmla="*/ 319 h 343"/>
                <a:gd name="T32" fmla="*/ 104 w 218"/>
                <a:gd name="T33" fmla="*/ 305 h 343"/>
                <a:gd name="T34" fmla="*/ 119 w 218"/>
                <a:gd name="T35" fmla="*/ 253 h 343"/>
                <a:gd name="T36" fmla="*/ 133 w 218"/>
                <a:gd name="T37" fmla="*/ 208 h 343"/>
                <a:gd name="T38" fmla="*/ 150 w 218"/>
                <a:gd name="T39" fmla="*/ 171 h 343"/>
                <a:gd name="T40" fmla="*/ 166 w 218"/>
                <a:gd name="T41" fmla="*/ 140 h 343"/>
                <a:gd name="T42" fmla="*/ 185 w 218"/>
                <a:gd name="T43" fmla="*/ 111 h 343"/>
                <a:gd name="T44" fmla="*/ 205 w 218"/>
                <a:gd name="T45" fmla="*/ 86 h 343"/>
                <a:gd name="T46" fmla="*/ 214 w 218"/>
                <a:gd name="T47" fmla="*/ 73 h 343"/>
                <a:gd name="T48" fmla="*/ 218 w 218"/>
                <a:gd name="T49" fmla="*/ 56 h 343"/>
                <a:gd name="T50" fmla="*/ 217 w 218"/>
                <a:gd name="T51" fmla="*/ 41 h 343"/>
                <a:gd name="T52" fmla="*/ 211 w 218"/>
                <a:gd name="T53" fmla="*/ 27 h 343"/>
                <a:gd name="T54" fmla="*/ 200 w 218"/>
                <a:gd name="T55" fmla="*/ 13 h 343"/>
                <a:gd name="T56" fmla="*/ 185 w 218"/>
                <a:gd name="T57" fmla="*/ 4 h 343"/>
                <a:gd name="T58" fmla="*/ 171 w 218"/>
                <a:gd name="T59" fmla="*/ 0 h 343"/>
                <a:gd name="T60" fmla="*/ 154 w 218"/>
                <a:gd name="T61" fmla="*/ 1 h 343"/>
                <a:gd name="T62" fmla="*/ 139 w 218"/>
                <a:gd name="T63" fmla="*/ 7 h 343"/>
                <a:gd name="T64" fmla="*/ 126 w 218"/>
                <a:gd name="T65" fmla="*/ 18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8" h="343">
                  <a:moveTo>
                    <a:pt x="126" y="18"/>
                  </a:moveTo>
                  <a:lnTo>
                    <a:pt x="101" y="49"/>
                  </a:lnTo>
                  <a:lnTo>
                    <a:pt x="77" y="83"/>
                  </a:lnTo>
                  <a:lnTo>
                    <a:pt x="56" y="122"/>
                  </a:lnTo>
                  <a:lnTo>
                    <a:pt x="37" y="166"/>
                  </a:lnTo>
                  <a:lnTo>
                    <a:pt x="19" y="218"/>
                  </a:lnTo>
                  <a:lnTo>
                    <a:pt x="1" y="278"/>
                  </a:lnTo>
                  <a:lnTo>
                    <a:pt x="0" y="294"/>
                  </a:lnTo>
                  <a:lnTo>
                    <a:pt x="4" y="311"/>
                  </a:lnTo>
                  <a:lnTo>
                    <a:pt x="12" y="324"/>
                  </a:lnTo>
                  <a:lnTo>
                    <a:pt x="23" y="334"/>
                  </a:lnTo>
                  <a:lnTo>
                    <a:pt x="40" y="342"/>
                  </a:lnTo>
                  <a:lnTo>
                    <a:pt x="56" y="343"/>
                  </a:lnTo>
                  <a:lnTo>
                    <a:pt x="73" y="339"/>
                  </a:lnTo>
                  <a:lnTo>
                    <a:pt x="86" y="331"/>
                  </a:lnTo>
                  <a:lnTo>
                    <a:pt x="98" y="319"/>
                  </a:lnTo>
                  <a:lnTo>
                    <a:pt x="104" y="305"/>
                  </a:lnTo>
                  <a:lnTo>
                    <a:pt x="119" y="253"/>
                  </a:lnTo>
                  <a:lnTo>
                    <a:pt x="133" y="208"/>
                  </a:lnTo>
                  <a:lnTo>
                    <a:pt x="150" y="171"/>
                  </a:lnTo>
                  <a:lnTo>
                    <a:pt x="166" y="140"/>
                  </a:lnTo>
                  <a:lnTo>
                    <a:pt x="185" y="111"/>
                  </a:lnTo>
                  <a:lnTo>
                    <a:pt x="205" y="86"/>
                  </a:lnTo>
                  <a:lnTo>
                    <a:pt x="214" y="73"/>
                  </a:lnTo>
                  <a:lnTo>
                    <a:pt x="218" y="56"/>
                  </a:lnTo>
                  <a:lnTo>
                    <a:pt x="217" y="41"/>
                  </a:lnTo>
                  <a:lnTo>
                    <a:pt x="211" y="27"/>
                  </a:lnTo>
                  <a:lnTo>
                    <a:pt x="200" y="13"/>
                  </a:lnTo>
                  <a:lnTo>
                    <a:pt x="185" y="4"/>
                  </a:lnTo>
                  <a:lnTo>
                    <a:pt x="171" y="0"/>
                  </a:lnTo>
                  <a:lnTo>
                    <a:pt x="154" y="1"/>
                  </a:lnTo>
                  <a:lnTo>
                    <a:pt x="139" y="7"/>
                  </a:lnTo>
                  <a:lnTo>
                    <a:pt x="126" y="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gray">
            <a:xfrm>
              <a:off x="6805613" y="5257800"/>
              <a:ext cx="347663" cy="546100"/>
            </a:xfrm>
            <a:custGeom>
              <a:avLst/>
              <a:gdLst>
                <a:gd name="T0" fmla="*/ 92 w 219"/>
                <a:gd name="T1" fmla="*/ 326 h 344"/>
                <a:gd name="T2" fmla="*/ 119 w 219"/>
                <a:gd name="T3" fmla="*/ 295 h 344"/>
                <a:gd name="T4" fmla="*/ 141 w 219"/>
                <a:gd name="T5" fmla="*/ 260 h 344"/>
                <a:gd name="T6" fmla="*/ 162 w 219"/>
                <a:gd name="T7" fmla="*/ 222 h 344"/>
                <a:gd name="T8" fmla="*/ 181 w 219"/>
                <a:gd name="T9" fmla="*/ 177 h 344"/>
                <a:gd name="T10" fmla="*/ 199 w 219"/>
                <a:gd name="T11" fmla="*/ 125 h 344"/>
                <a:gd name="T12" fmla="*/ 217 w 219"/>
                <a:gd name="T13" fmla="*/ 66 h 344"/>
                <a:gd name="T14" fmla="*/ 219 w 219"/>
                <a:gd name="T15" fmla="*/ 49 h 344"/>
                <a:gd name="T16" fmla="*/ 214 w 219"/>
                <a:gd name="T17" fmla="*/ 33 h 344"/>
                <a:gd name="T18" fmla="*/ 207 w 219"/>
                <a:gd name="T19" fmla="*/ 19 h 344"/>
                <a:gd name="T20" fmla="*/ 195 w 219"/>
                <a:gd name="T21" fmla="*/ 9 h 344"/>
                <a:gd name="T22" fmla="*/ 179 w 219"/>
                <a:gd name="T23" fmla="*/ 2 h 344"/>
                <a:gd name="T24" fmla="*/ 162 w 219"/>
                <a:gd name="T25" fmla="*/ 0 h 344"/>
                <a:gd name="T26" fmla="*/ 146 w 219"/>
                <a:gd name="T27" fmla="*/ 5 h 344"/>
                <a:gd name="T28" fmla="*/ 132 w 219"/>
                <a:gd name="T29" fmla="*/ 12 h 344"/>
                <a:gd name="T30" fmla="*/ 121 w 219"/>
                <a:gd name="T31" fmla="*/ 24 h 344"/>
                <a:gd name="T32" fmla="*/ 115 w 219"/>
                <a:gd name="T33" fmla="*/ 40 h 344"/>
                <a:gd name="T34" fmla="*/ 100 w 219"/>
                <a:gd name="T35" fmla="*/ 91 h 344"/>
                <a:gd name="T36" fmla="*/ 85 w 219"/>
                <a:gd name="T37" fmla="*/ 135 h 344"/>
                <a:gd name="T38" fmla="*/ 69 w 219"/>
                <a:gd name="T39" fmla="*/ 173 h 344"/>
                <a:gd name="T40" fmla="*/ 52 w 219"/>
                <a:gd name="T41" fmla="*/ 205 h 344"/>
                <a:gd name="T42" fmla="*/ 33 w 219"/>
                <a:gd name="T43" fmla="*/ 232 h 344"/>
                <a:gd name="T44" fmla="*/ 14 w 219"/>
                <a:gd name="T45" fmla="*/ 257 h 344"/>
                <a:gd name="T46" fmla="*/ 5 w 219"/>
                <a:gd name="T47" fmla="*/ 271 h 344"/>
                <a:gd name="T48" fmla="*/ 0 w 219"/>
                <a:gd name="T49" fmla="*/ 287 h 344"/>
                <a:gd name="T50" fmla="*/ 2 w 219"/>
                <a:gd name="T51" fmla="*/ 302 h 344"/>
                <a:gd name="T52" fmla="*/ 8 w 219"/>
                <a:gd name="T53" fmla="*/ 317 h 344"/>
                <a:gd name="T54" fmla="*/ 18 w 219"/>
                <a:gd name="T55" fmla="*/ 330 h 344"/>
                <a:gd name="T56" fmla="*/ 33 w 219"/>
                <a:gd name="T57" fmla="*/ 339 h 344"/>
                <a:gd name="T58" fmla="*/ 48 w 219"/>
                <a:gd name="T59" fmla="*/ 344 h 344"/>
                <a:gd name="T60" fmla="*/ 64 w 219"/>
                <a:gd name="T61" fmla="*/ 342 h 344"/>
                <a:gd name="T62" fmla="*/ 80 w 219"/>
                <a:gd name="T63" fmla="*/ 336 h 344"/>
                <a:gd name="T64" fmla="*/ 92 w 219"/>
                <a:gd name="T65" fmla="*/ 32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9" h="344">
                  <a:moveTo>
                    <a:pt x="92" y="326"/>
                  </a:moveTo>
                  <a:lnTo>
                    <a:pt x="119" y="295"/>
                  </a:lnTo>
                  <a:lnTo>
                    <a:pt x="141" y="260"/>
                  </a:lnTo>
                  <a:lnTo>
                    <a:pt x="162" y="222"/>
                  </a:lnTo>
                  <a:lnTo>
                    <a:pt x="181" y="177"/>
                  </a:lnTo>
                  <a:lnTo>
                    <a:pt x="199" y="125"/>
                  </a:lnTo>
                  <a:lnTo>
                    <a:pt x="217" y="66"/>
                  </a:lnTo>
                  <a:lnTo>
                    <a:pt x="219" y="49"/>
                  </a:lnTo>
                  <a:lnTo>
                    <a:pt x="214" y="33"/>
                  </a:lnTo>
                  <a:lnTo>
                    <a:pt x="207" y="19"/>
                  </a:lnTo>
                  <a:lnTo>
                    <a:pt x="195" y="9"/>
                  </a:lnTo>
                  <a:lnTo>
                    <a:pt x="179" y="2"/>
                  </a:lnTo>
                  <a:lnTo>
                    <a:pt x="162" y="0"/>
                  </a:lnTo>
                  <a:lnTo>
                    <a:pt x="146" y="5"/>
                  </a:lnTo>
                  <a:lnTo>
                    <a:pt x="132" y="12"/>
                  </a:lnTo>
                  <a:lnTo>
                    <a:pt x="121" y="24"/>
                  </a:lnTo>
                  <a:lnTo>
                    <a:pt x="115" y="40"/>
                  </a:lnTo>
                  <a:lnTo>
                    <a:pt x="100" y="91"/>
                  </a:lnTo>
                  <a:lnTo>
                    <a:pt x="85" y="135"/>
                  </a:lnTo>
                  <a:lnTo>
                    <a:pt x="69" y="173"/>
                  </a:lnTo>
                  <a:lnTo>
                    <a:pt x="52" y="205"/>
                  </a:lnTo>
                  <a:lnTo>
                    <a:pt x="33" y="232"/>
                  </a:lnTo>
                  <a:lnTo>
                    <a:pt x="14" y="257"/>
                  </a:lnTo>
                  <a:lnTo>
                    <a:pt x="5" y="271"/>
                  </a:lnTo>
                  <a:lnTo>
                    <a:pt x="0" y="287"/>
                  </a:lnTo>
                  <a:lnTo>
                    <a:pt x="2" y="302"/>
                  </a:lnTo>
                  <a:lnTo>
                    <a:pt x="8" y="317"/>
                  </a:lnTo>
                  <a:lnTo>
                    <a:pt x="18" y="330"/>
                  </a:lnTo>
                  <a:lnTo>
                    <a:pt x="33" y="339"/>
                  </a:lnTo>
                  <a:lnTo>
                    <a:pt x="48" y="344"/>
                  </a:lnTo>
                  <a:lnTo>
                    <a:pt x="64" y="342"/>
                  </a:lnTo>
                  <a:lnTo>
                    <a:pt x="80" y="336"/>
                  </a:lnTo>
                  <a:lnTo>
                    <a:pt x="92" y="32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gray">
            <a:xfrm>
              <a:off x="7077076" y="4414838"/>
              <a:ext cx="182563" cy="541338"/>
            </a:xfrm>
            <a:custGeom>
              <a:avLst/>
              <a:gdLst>
                <a:gd name="T0" fmla="*/ 106 w 115"/>
                <a:gd name="T1" fmla="*/ 293 h 341"/>
                <a:gd name="T2" fmla="*/ 109 w 115"/>
                <a:gd name="T3" fmla="*/ 255 h 341"/>
                <a:gd name="T4" fmla="*/ 112 w 115"/>
                <a:gd name="T5" fmla="*/ 220 h 341"/>
                <a:gd name="T6" fmla="*/ 113 w 115"/>
                <a:gd name="T7" fmla="*/ 188 h 341"/>
                <a:gd name="T8" fmla="*/ 115 w 115"/>
                <a:gd name="T9" fmla="*/ 153 h 341"/>
                <a:gd name="T10" fmla="*/ 115 w 115"/>
                <a:gd name="T11" fmla="*/ 112 h 341"/>
                <a:gd name="T12" fmla="*/ 115 w 115"/>
                <a:gd name="T13" fmla="*/ 94 h 341"/>
                <a:gd name="T14" fmla="*/ 115 w 115"/>
                <a:gd name="T15" fmla="*/ 81 h 341"/>
                <a:gd name="T16" fmla="*/ 115 w 115"/>
                <a:gd name="T17" fmla="*/ 67 h 341"/>
                <a:gd name="T18" fmla="*/ 113 w 115"/>
                <a:gd name="T19" fmla="*/ 51 h 341"/>
                <a:gd name="T20" fmla="*/ 109 w 115"/>
                <a:gd name="T21" fmla="*/ 30 h 341"/>
                <a:gd name="T22" fmla="*/ 97 w 115"/>
                <a:gd name="T23" fmla="*/ 15 h 341"/>
                <a:gd name="T24" fmla="*/ 80 w 115"/>
                <a:gd name="T25" fmla="*/ 3 h 341"/>
                <a:gd name="T26" fmla="*/ 60 w 115"/>
                <a:gd name="T27" fmla="*/ 0 h 341"/>
                <a:gd name="T28" fmla="*/ 39 w 115"/>
                <a:gd name="T29" fmla="*/ 5 h 341"/>
                <a:gd name="T30" fmla="*/ 22 w 115"/>
                <a:gd name="T31" fmla="*/ 17 h 341"/>
                <a:gd name="T32" fmla="*/ 12 w 115"/>
                <a:gd name="T33" fmla="*/ 33 h 341"/>
                <a:gd name="T34" fmla="*/ 8 w 115"/>
                <a:gd name="T35" fmla="*/ 54 h 341"/>
                <a:gd name="T36" fmla="*/ 9 w 115"/>
                <a:gd name="T37" fmla="*/ 70 h 341"/>
                <a:gd name="T38" fmla="*/ 9 w 115"/>
                <a:gd name="T39" fmla="*/ 82 h 341"/>
                <a:gd name="T40" fmla="*/ 9 w 115"/>
                <a:gd name="T41" fmla="*/ 95 h 341"/>
                <a:gd name="T42" fmla="*/ 9 w 115"/>
                <a:gd name="T43" fmla="*/ 112 h 341"/>
                <a:gd name="T44" fmla="*/ 9 w 115"/>
                <a:gd name="T45" fmla="*/ 150 h 341"/>
                <a:gd name="T46" fmla="*/ 8 w 115"/>
                <a:gd name="T47" fmla="*/ 185 h 341"/>
                <a:gd name="T48" fmla="*/ 6 w 115"/>
                <a:gd name="T49" fmla="*/ 214 h 341"/>
                <a:gd name="T50" fmla="*/ 3 w 115"/>
                <a:gd name="T51" fmla="*/ 247 h 341"/>
                <a:gd name="T52" fmla="*/ 0 w 115"/>
                <a:gd name="T53" fmla="*/ 284 h 341"/>
                <a:gd name="T54" fmla="*/ 2 w 115"/>
                <a:gd name="T55" fmla="*/ 305 h 341"/>
                <a:gd name="T56" fmla="*/ 12 w 115"/>
                <a:gd name="T57" fmla="*/ 323 h 341"/>
                <a:gd name="T58" fmla="*/ 28 w 115"/>
                <a:gd name="T59" fmla="*/ 335 h 341"/>
                <a:gd name="T60" fmla="*/ 48 w 115"/>
                <a:gd name="T61" fmla="*/ 341 h 341"/>
                <a:gd name="T62" fmla="*/ 68 w 115"/>
                <a:gd name="T63" fmla="*/ 339 h 341"/>
                <a:gd name="T64" fmla="*/ 86 w 115"/>
                <a:gd name="T65" fmla="*/ 329 h 341"/>
                <a:gd name="T66" fmla="*/ 100 w 115"/>
                <a:gd name="T67" fmla="*/ 314 h 341"/>
                <a:gd name="T68" fmla="*/ 106 w 115"/>
                <a:gd name="T69" fmla="*/ 293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5" h="341">
                  <a:moveTo>
                    <a:pt x="106" y="293"/>
                  </a:moveTo>
                  <a:lnTo>
                    <a:pt x="109" y="255"/>
                  </a:lnTo>
                  <a:lnTo>
                    <a:pt x="112" y="220"/>
                  </a:lnTo>
                  <a:lnTo>
                    <a:pt x="113" y="188"/>
                  </a:lnTo>
                  <a:lnTo>
                    <a:pt x="115" y="153"/>
                  </a:lnTo>
                  <a:lnTo>
                    <a:pt x="115" y="112"/>
                  </a:lnTo>
                  <a:lnTo>
                    <a:pt x="115" y="94"/>
                  </a:lnTo>
                  <a:lnTo>
                    <a:pt x="115" y="81"/>
                  </a:lnTo>
                  <a:lnTo>
                    <a:pt x="115" y="67"/>
                  </a:lnTo>
                  <a:lnTo>
                    <a:pt x="113" y="51"/>
                  </a:lnTo>
                  <a:lnTo>
                    <a:pt x="109" y="30"/>
                  </a:lnTo>
                  <a:lnTo>
                    <a:pt x="97" y="15"/>
                  </a:lnTo>
                  <a:lnTo>
                    <a:pt x="80" y="3"/>
                  </a:lnTo>
                  <a:lnTo>
                    <a:pt x="60" y="0"/>
                  </a:lnTo>
                  <a:lnTo>
                    <a:pt x="39" y="5"/>
                  </a:lnTo>
                  <a:lnTo>
                    <a:pt x="22" y="17"/>
                  </a:lnTo>
                  <a:lnTo>
                    <a:pt x="12" y="33"/>
                  </a:lnTo>
                  <a:lnTo>
                    <a:pt x="8" y="54"/>
                  </a:lnTo>
                  <a:lnTo>
                    <a:pt x="9" y="70"/>
                  </a:lnTo>
                  <a:lnTo>
                    <a:pt x="9" y="82"/>
                  </a:lnTo>
                  <a:lnTo>
                    <a:pt x="9" y="95"/>
                  </a:lnTo>
                  <a:lnTo>
                    <a:pt x="9" y="112"/>
                  </a:lnTo>
                  <a:lnTo>
                    <a:pt x="9" y="150"/>
                  </a:lnTo>
                  <a:lnTo>
                    <a:pt x="8" y="185"/>
                  </a:lnTo>
                  <a:lnTo>
                    <a:pt x="6" y="214"/>
                  </a:lnTo>
                  <a:lnTo>
                    <a:pt x="3" y="247"/>
                  </a:lnTo>
                  <a:lnTo>
                    <a:pt x="0" y="284"/>
                  </a:lnTo>
                  <a:lnTo>
                    <a:pt x="2" y="305"/>
                  </a:lnTo>
                  <a:lnTo>
                    <a:pt x="12" y="323"/>
                  </a:lnTo>
                  <a:lnTo>
                    <a:pt x="28" y="335"/>
                  </a:lnTo>
                  <a:lnTo>
                    <a:pt x="48" y="341"/>
                  </a:lnTo>
                  <a:lnTo>
                    <a:pt x="68" y="339"/>
                  </a:lnTo>
                  <a:lnTo>
                    <a:pt x="86" y="329"/>
                  </a:lnTo>
                  <a:lnTo>
                    <a:pt x="100" y="314"/>
                  </a:lnTo>
                  <a:lnTo>
                    <a:pt x="106" y="2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gray">
            <a:xfrm>
              <a:off x="7319963" y="4414838"/>
              <a:ext cx="188913" cy="541338"/>
            </a:xfrm>
            <a:custGeom>
              <a:avLst/>
              <a:gdLst>
                <a:gd name="T0" fmla="*/ 104 w 119"/>
                <a:gd name="T1" fmla="*/ 296 h 341"/>
                <a:gd name="T2" fmla="*/ 110 w 119"/>
                <a:gd name="T3" fmla="*/ 256 h 341"/>
                <a:gd name="T4" fmla="*/ 115 w 119"/>
                <a:gd name="T5" fmla="*/ 222 h 341"/>
                <a:gd name="T6" fmla="*/ 118 w 119"/>
                <a:gd name="T7" fmla="*/ 189 h 341"/>
                <a:gd name="T8" fmla="*/ 119 w 119"/>
                <a:gd name="T9" fmla="*/ 153 h 341"/>
                <a:gd name="T10" fmla="*/ 119 w 119"/>
                <a:gd name="T11" fmla="*/ 112 h 341"/>
                <a:gd name="T12" fmla="*/ 119 w 119"/>
                <a:gd name="T13" fmla="*/ 94 h 341"/>
                <a:gd name="T14" fmla="*/ 119 w 119"/>
                <a:gd name="T15" fmla="*/ 81 h 341"/>
                <a:gd name="T16" fmla="*/ 119 w 119"/>
                <a:gd name="T17" fmla="*/ 67 h 341"/>
                <a:gd name="T18" fmla="*/ 118 w 119"/>
                <a:gd name="T19" fmla="*/ 49 h 341"/>
                <a:gd name="T20" fmla="*/ 113 w 119"/>
                <a:gd name="T21" fmla="*/ 30 h 341"/>
                <a:gd name="T22" fmla="*/ 100 w 119"/>
                <a:gd name="T23" fmla="*/ 14 h 341"/>
                <a:gd name="T24" fmla="*/ 83 w 119"/>
                <a:gd name="T25" fmla="*/ 3 h 341"/>
                <a:gd name="T26" fmla="*/ 63 w 119"/>
                <a:gd name="T27" fmla="*/ 0 h 341"/>
                <a:gd name="T28" fmla="*/ 42 w 119"/>
                <a:gd name="T29" fmla="*/ 5 h 341"/>
                <a:gd name="T30" fmla="*/ 25 w 119"/>
                <a:gd name="T31" fmla="*/ 17 h 341"/>
                <a:gd name="T32" fmla="*/ 15 w 119"/>
                <a:gd name="T33" fmla="*/ 34 h 341"/>
                <a:gd name="T34" fmla="*/ 12 w 119"/>
                <a:gd name="T35" fmla="*/ 55 h 341"/>
                <a:gd name="T36" fmla="*/ 14 w 119"/>
                <a:gd name="T37" fmla="*/ 70 h 341"/>
                <a:gd name="T38" fmla="*/ 14 w 119"/>
                <a:gd name="T39" fmla="*/ 84 h 341"/>
                <a:gd name="T40" fmla="*/ 14 w 119"/>
                <a:gd name="T41" fmla="*/ 95 h 341"/>
                <a:gd name="T42" fmla="*/ 14 w 119"/>
                <a:gd name="T43" fmla="*/ 112 h 341"/>
                <a:gd name="T44" fmla="*/ 14 w 119"/>
                <a:gd name="T45" fmla="*/ 150 h 341"/>
                <a:gd name="T46" fmla="*/ 12 w 119"/>
                <a:gd name="T47" fmla="*/ 183 h 341"/>
                <a:gd name="T48" fmla="*/ 9 w 119"/>
                <a:gd name="T49" fmla="*/ 213 h 341"/>
                <a:gd name="T50" fmla="*/ 5 w 119"/>
                <a:gd name="T51" fmla="*/ 246 h 341"/>
                <a:gd name="T52" fmla="*/ 0 w 119"/>
                <a:gd name="T53" fmla="*/ 283 h 341"/>
                <a:gd name="T54" fmla="*/ 2 w 119"/>
                <a:gd name="T55" fmla="*/ 302 h 341"/>
                <a:gd name="T56" fmla="*/ 11 w 119"/>
                <a:gd name="T57" fmla="*/ 320 h 341"/>
                <a:gd name="T58" fmla="*/ 25 w 119"/>
                <a:gd name="T59" fmla="*/ 333 h 341"/>
                <a:gd name="T60" fmla="*/ 46 w 119"/>
                <a:gd name="T61" fmla="*/ 341 h 341"/>
                <a:gd name="T62" fmla="*/ 67 w 119"/>
                <a:gd name="T63" fmla="*/ 339 h 341"/>
                <a:gd name="T64" fmla="*/ 85 w 119"/>
                <a:gd name="T65" fmla="*/ 330 h 341"/>
                <a:gd name="T66" fmla="*/ 98 w 119"/>
                <a:gd name="T67" fmla="*/ 316 h 341"/>
                <a:gd name="T68" fmla="*/ 104 w 119"/>
                <a:gd name="T69" fmla="*/ 29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9" h="341">
                  <a:moveTo>
                    <a:pt x="104" y="296"/>
                  </a:moveTo>
                  <a:lnTo>
                    <a:pt x="110" y="256"/>
                  </a:lnTo>
                  <a:lnTo>
                    <a:pt x="115" y="222"/>
                  </a:lnTo>
                  <a:lnTo>
                    <a:pt x="118" y="189"/>
                  </a:lnTo>
                  <a:lnTo>
                    <a:pt x="119" y="153"/>
                  </a:lnTo>
                  <a:lnTo>
                    <a:pt x="119" y="112"/>
                  </a:lnTo>
                  <a:lnTo>
                    <a:pt x="119" y="94"/>
                  </a:lnTo>
                  <a:lnTo>
                    <a:pt x="119" y="81"/>
                  </a:lnTo>
                  <a:lnTo>
                    <a:pt x="119" y="67"/>
                  </a:lnTo>
                  <a:lnTo>
                    <a:pt x="118" y="49"/>
                  </a:lnTo>
                  <a:lnTo>
                    <a:pt x="113" y="30"/>
                  </a:lnTo>
                  <a:lnTo>
                    <a:pt x="100" y="14"/>
                  </a:lnTo>
                  <a:lnTo>
                    <a:pt x="83" y="3"/>
                  </a:lnTo>
                  <a:lnTo>
                    <a:pt x="63" y="0"/>
                  </a:lnTo>
                  <a:lnTo>
                    <a:pt x="42" y="5"/>
                  </a:lnTo>
                  <a:lnTo>
                    <a:pt x="25" y="17"/>
                  </a:lnTo>
                  <a:lnTo>
                    <a:pt x="15" y="34"/>
                  </a:lnTo>
                  <a:lnTo>
                    <a:pt x="12" y="55"/>
                  </a:lnTo>
                  <a:lnTo>
                    <a:pt x="14" y="70"/>
                  </a:lnTo>
                  <a:lnTo>
                    <a:pt x="14" y="84"/>
                  </a:lnTo>
                  <a:lnTo>
                    <a:pt x="14" y="95"/>
                  </a:lnTo>
                  <a:lnTo>
                    <a:pt x="14" y="112"/>
                  </a:lnTo>
                  <a:lnTo>
                    <a:pt x="14" y="150"/>
                  </a:lnTo>
                  <a:lnTo>
                    <a:pt x="12" y="183"/>
                  </a:lnTo>
                  <a:lnTo>
                    <a:pt x="9" y="213"/>
                  </a:lnTo>
                  <a:lnTo>
                    <a:pt x="5" y="246"/>
                  </a:lnTo>
                  <a:lnTo>
                    <a:pt x="0" y="283"/>
                  </a:lnTo>
                  <a:lnTo>
                    <a:pt x="2" y="302"/>
                  </a:lnTo>
                  <a:lnTo>
                    <a:pt x="11" y="320"/>
                  </a:lnTo>
                  <a:lnTo>
                    <a:pt x="25" y="333"/>
                  </a:lnTo>
                  <a:lnTo>
                    <a:pt x="46" y="341"/>
                  </a:lnTo>
                  <a:lnTo>
                    <a:pt x="67" y="339"/>
                  </a:lnTo>
                  <a:lnTo>
                    <a:pt x="85" y="330"/>
                  </a:lnTo>
                  <a:lnTo>
                    <a:pt x="98" y="316"/>
                  </a:lnTo>
                  <a:lnTo>
                    <a:pt x="104" y="2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gray">
            <a:xfrm>
              <a:off x="7081838" y="3540125"/>
              <a:ext cx="349250" cy="573088"/>
            </a:xfrm>
            <a:custGeom>
              <a:avLst/>
              <a:gdLst>
                <a:gd name="T0" fmla="*/ 219 w 220"/>
                <a:gd name="T1" fmla="*/ 296 h 361"/>
                <a:gd name="T2" fmla="*/ 199 w 220"/>
                <a:gd name="T3" fmla="*/ 232 h 361"/>
                <a:gd name="T4" fmla="*/ 178 w 220"/>
                <a:gd name="T5" fmla="*/ 174 h 361"/>
                <a:gd name="T6" fmla="*/ 155 w 220"/>
                <a:gd name="T7" fmla="*/ 122 h 361"/>
                <a:gd name="T8" fmla="*/ 128 w 220"/>
                <a:gd name="T9" fmla="*/ 73 h 361"/>
                <a:gd name="T10" fmla="*/ 98 w 220"/>
                <a:gd name="T11" fmla="*/ 23 h 361"/>
                <a:gd name="T12" fmla="*/ 86 w 220"/>
                <a:gd name="T13" fmla="*/ 12 h 361"/>
                <a:gd name="T14" fmla="*/ 73 w 220"/>
                <a:gd name="T15" fmla="*/ 3 h 361"/>
                <a:gd name="T16" fmla="*/ 57 w 220"/>
                <a:gd name="T17" fmla="*/ 0 h 361"/>
                <a:gd name="T18" fmla="*/ 40 w 220"/>
                <a:gd name="T19" fmla="*/ 1 h 361"/>
                <a:gd name="T20" fmla="*/ 25 w 220"/>
                <a:gd name="T21" fmla="*/ 7 h 361"/>
                <a:gd name="T22" fmla="*/ 12 w 220"/>
                <a:gd name="T23" fmla="*/ 17 h 361"/>
                <a:gd name="T24" fmla="*/ 5 w 220"/>
                <a:gd name="T25" fmla="*/ 32 h 361"/>
                <a:gd name="T26" fmla="*/ 0 w 220"/>
                <a:gd name="T27" fmla="*/ 47 h 361"/>
                <a:gd name="T28" fmla="*/ 2 w 220"/>
                <a:gd name="T29" fmla="*/ 64 h 361"/>
                <a:gd name="T30" fmla="*/ 7 w 220"/>
                <a:gd name="T31" fmla="*/ 78 h 361"/>
                <a:gd name="T32" fmla="*/ 34 w 220"/>
                <a:gd name="T33" fmla="*/ 122 h 361"/>
                <a:gd name="T34" fmla="*/ 58 w 220"/>
                <a:gd name="T35" fmla="*/ 165 h 361"/>
                <a:gd name="T36" fmla="*/ 79 w 220"/>
                <a:gd name="T37" fmla="*/ 212 h 361"/>
                <a:gd name="T38" fmla="*/ 98 w 220"/>
                <a:gd name="T39" fmla="*/ 264 h 361"/>
                <a:gd name="T40" fmla="*/ 116 w 220"/>
                <a:gd name="T41" fmla="*/ 321 h 361"/>
                <a:gd name="T42" fmla="*/ 122 w 220"/>
                <a:gd name="T43" fmla="*/ 337 h 361"/>
                <a:gd name="T44" fmla="*/ 134 w 220"/>
                <a:gd name="T45" fmla="*/ 349 h 361"/>
                <a:gd name="T46" fmla="*/ 147 w 220"/>
                <a:gd name="T47" fmla="*/ 357 h 361"/>
                <a:gd name="T48" fmla="*/ 164 w 220"/>
                <a:gd name="T49" fmla="*/ 361 h 361"/>
                <a:gd name="T50" fmla="*/ 180 w 220"/>
                <a:gd name="T51" fmla="*/ 359 h 361"/>
                <a:gd name="T52" fmla="*/ 195 w 220"/>
                <a:gd name="T53" fmla="*/ 352 h 361"/>
                <a:gd name="T54" fmla="*/ 208 w 220"/>
                <a:gd name="T55" fmla="*/ 342 h 361"/>
                <a:gd name="T56" fmla="*/ 216 w 220"/>
                <a:gd name="T57" fmla="*/ 328 h 361"/>
                <a:gd name="T58" fmla="*/ 220 w 220"/>
                <a:gd name="T59" fmla="*/ 312 h 361"/>
                <a:gd name="T60" fmla="*/ 219 w 220"/>
                <a:gd name="T61" fmla="*/ 296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0" h="361">
                  <a:moveTo>
                    <a:pt x="219" y="296"/>
                  </a:moveTo>
                  <a:lnTo>
                    <a:pt x="199" y="232"/>
                  </a:lnTo>
                  <a:lnTo>
                    <a:pt x="178" y="174"/>
                  </a:lnTo>
                  <a:lnTo>
                    <a:pt x="155" y="122"/>
                  </a:lnTo>
                  <a:lnTo>
                    <a:pt x="128" y="73"/>
                  </a:lnTo>
                  <a:lnTo>
                    <a:pt x="98" y="23"/>
                  </a:lnTo>
                  <a:lnTo>
                    <a:pt x="86" y="12"/>
                  </a:lnTo>
                  <a:lnTo>
                    <a:pt x="73" y="3"/>
                  </a:lnTo>
                  <a:lnTo>
                    <a:pt x="57" y="0"/>
                  </a:lnTo>
                  <a:lnTo>
                    <a:pt x="40" y="1"/>
                  </a:lnTo>
                  <a:lnTo>
                    <a:pt x="25" y="7"/>
                  </a:lnTo>
                  <a:lnTo>
                    <a:pt x="12" y="17"/>
                  </a:lnTo>
                  <a:lnTo>
                    <a:pt x="5" y="32"/>
                  </a:lnTo>
                  <a:lnTo>
                    <a:pt x="0" y="47"/>
                  </a:lnTo>
                  <a:lnTo>
                    <a:pt x="2" y="64"/>
                  </a:lnTo>
                  <a:lnTo>
                    <a:pt x="7" y="78"/>
                  </a:lnTo>
                  <a:lnTo>
                    <a:pt x="34" y="122"/>
                  </a:lnTo>
                  <a:lnTo>
                    <a:pt x="58" y="165"/>
                  </a:lnTo>
                  <a:lnTo>
                    <a:pt x="79" y="212"/>
                  </a:lnTo>
                  <a:lnTo>
                    <a:pt x="98" y="264"/>
                  </a:lnTo>
                  <a:lnTo>
                    <a:pt x="116" y="321"/>
                  </a:lnTo>
                  <a:lnTo>
                    <a:pt x="122" y="337"/>
                  </a:lnTo>
                  <a:lnTo>
                    <a:pt x="134" y="349"/>
                  </a:lnTo>
                  <a:lnTo>
                    <a:pt x="147" y="357"/>
                  </a:lnTo>
                  <a:lnTo>
                    <a:pt x="164" y="361"/>
                  </a:lnTo>
                  <a:lnTo>
                    <a:pt x="180" y="359"/>
                  </a:lnTo>
                  <a:lnTo>
                    <a:pt x="195" y="352"/>
                  </a:lnTo>
                  <a:lnTo>
                    <a:pt x="208" y="342"/>
                  </a:lnTo>
                  <a:lnTo>
                    <a:pt x="216" y="328"/>
                  </a:lnTo>
                  <a:lnTo>
                    <a:pt x="220" y="312"/>
                  </a:lnTo>
                  <a:lnTo>
                    <a:pt x="219" y="29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gray">
            <a:xfrm>
              <a:off x="5751513" y="3940175"/>
              <a:ext cx="558800" cy="166688"/>
            </a:xfrm>
            <a:custGeom>
              <a:avLst/>
              <a:gdLst>
                <a:gd name="T0" fmla="*/ 298 w 352"/>
                <a:gd name="T1" fmla="*/ 0 h 105"/>
                <a:gd name="T2" fmla="*/ 53 w 352"/>
                <a:gd name="T3" fmla="*/ 0 h 105"/>
                <a:gd name="T4" fmla="*/ 32 w 352"/>
                <a:gd name="T5" fmla="*/ 5 h 105"/>
                <a:gd name="T6" fmla="*/ 15 w 352"/>
                <a:gd name="T7" fmla="*/ 15 h 105"/>
                <a:gd name="T8" fmla="*/ 4 w 352"/>
                <a:gd name="T9" fmla="*/ 32 h 105"/>
                <a:gd name="T10" fmla="*/ 0 w 352"/>
                <a:gd name="T11" fmla="*/ 52 h 105"/>
                <a:gd name="T12" fmla="*/ 4 w 352"/>
                <a:gd name="T13" fmla="*/ 73 h 105"/>
                <a:gd name="T14" fmla="*/ 15 w 352"/>
                <a:gd name="T15" fmla="*/ 90 h 105"/>
                <a:gd name="T16" fmla="*/ 32 w 352"/>
                <a:gd name="T17" fmla="*/ 100 h 105"/>
                <a:gd name="T18" fmla="*/ 53 w 352"/>
                <a:gd name="T19" fmla="*/ 105 h 105"/>
                <a:gd name="T20" fmla="*/ 298 w 352"/>
                <a:gd name="T21" fmla="*/ 105 h 105"/>
                <a:gd name="T22" fmla="*/ 319 w 352"/>
                <a:gd name="T23" fmla="*/ 100 h 105"/>
                <a:gd name="T24" fmla="*/ 336 w 352"/>
                <a:gd name="T25" fmla="*/ 90 h 105"/>
                <a:gd name="T26" fmla="*/ 348 w 352"/>
                <a:gd name="T27" fmla="*/ 73 h 105"/>
                <a:gd name="T28" fmla="*/ 352 w 352"/>
                <a:gd name="T29" fmla="*/ 52 h 105"/>
                <a:gd name="T30" fmla="*/ 348 w 352"/>
                <a:gd name="T31" fmla="*/ 32 h 105"/>
                <a:gd name="T32" fmla="*/ 336 w 352"/>
                <a:gd name="T33" fmla="*/ 15 h 105"/>
                <a:gd name="T34" fmla="*/ 319 w 352"/>
                <a:gd name="T35" fmla="*/ 5 h 105"/>
                <a:gd name="T36" fmla="*/ 298 w 352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2" h="105">
                  <a:moveTo>
                    <a:pt x="298" y="0"/>
                  </a:moveTo>
                  <a:lnTo>
                    <a:pt x="53" y="0"/>
                  </a:lnTo>
                  <a:lnTo>
                    <a:pt x="32" y="5"/>
                  </a:lnTo>
                  <a:lnTo>
                    <a:pt x="15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3"/>
                  </a:lnTo>
                  <a:lnTo>
                    <a:pt x="15" y="90"/>
                  </a:lnTo>
                  <a:lnTo>
                    <a:pt x="32" y="100"/>
                  </a:lnTo>
                  <a:lnTo>
                    <a:pt x="53" y="105"/>
                  </a:lnTo>
                  <a:lnTo>
                    <a:pt x="298" y="105"/>
                  </a:lnTo>
                  <a:lnTo>
                    <a:pt x="319" y="100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2" y="52"/>
                  </a:lnTo>
                  <a:lnTo>
                    <a:pt x="348" y="32"/>
                  </a:lnTo>
                  <a:lnTo>
                    <a:pt x="336" y="15"/>
                  </a:lnTo>
                  <a:lnTo>
                    <a:pt x="319" y="5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gray">
            <a:xfrm>
              <a:off x="7310438" y="5021263"/>
              <a:ext cx="560388" cy="166688"/>
            </a:xfrm>
            <a:custGeom>
              <a:avLst/>
              <a:gdLst>
                <a:gd name="T0" fmla="*/ 299 w 353"/>
                <a:gd name="T1" fmla="*/ 0 h 105"/>
                <a:gd name="T2" fmla="*/ 54 w 353"/>
                <a:gd name="T3" fmla="*/ 0 h 105"/>
                <a:gd name="T4" fmla="*/ 33 w 353"/>
                <a:gd name="T5" fmla="*/ 5 h 105"/>
                <a:gd name="T6" fmla="*/ 17 w 353"/>
                <a:gd name="T7" fmla="*/ 17 h 105"/>
                <a:gd name="T8" fmla="*/ 5 w 353"/>
                <a:gd name="T9" fmla="*/ 33 h 105"/>
                <a:gd name="T10" fmla="*/ 0 w 353"/>
                <a:gd name="T11" fmla="*/ 52 h 105"/>
                <a:gd name="T12" fmla="*/ 5 w 353"/>
                <a:gd name="T13" fmla="*/ 73 h 105"/>
                <a:gd name="T14" fmla="*/ 17 w 353"/>
                <a:gd name="T15" fmla="*/ 90 h 105"/>
                <a:gd name="T16" fmla="*/ 33 w 353"/>
                <a:gd name="T17" fmla="*/ 102 h 105"/>
                <a:gd name="T18" fmla="*/ 54 w 353"/>
                <a:gd name="T19" fmla="*/ 105 h 105"/>
                <a:gd name="T20" fmla="*/ 299 w 353"/>
                <a:gd name="T21" fmla="*/ 105 h 105"/>
                <a:gd name="T22" fmla="*/ 320 w 353"/>
                <a:gd name="T23" fmla="*/ 102 h 105"/>
                <a:gd name="T24" fmla="*/ 336 w 353"/>
                <a:gd name="T25" fmla="*/ 90 h 105"/>
                <a:gd name="T26" fmla="*/ 348 w 353"/>
                <a:gd name="T27" fmla="*/ 73 h 105"/>
                <a:gd name="T28" fmla="*/ 353 w 353"/>
                <a:gd name="T29" fmla="*/ 52 h 105"/>
                <a:gd name="T30" fmla="*/ 348 w 353"/>
                <a:gd name="T31" fmla="*/ 33 h 105"/>
                <a:gd name="T32" fmla="*/ 336 w 353"/>
                <a:gd name="T33" fmla="*/ 17 h 105"/>
                <a:gd name="T34" fmla="*/ 320 w 353"/>
                <a:gd name="T35" fmla="*/ 5 h 105"/>
                <a:gd name="T36" fmla="*/ 299 w 353"/>
                <a:gd name="T3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3" h="105">
                  <a:moveTo>
                    <a:pt x="299" y="0"/>
                  </a:moveTo>
                  <a:lnTo>
                    <a:pt x="54" y="0"/>
                  </a:lnTo>
                  <a:lnTo>
                    <a:pt x="33" y="5"/>
                  </a:lnTo>
                  <a:lnTo>
                    <a:pt x="17" y="17"/>
                  </a:lnTo>
                  <a:lnTo>
                    <a:pt x="5" y="33"/>
                  </a:lnTo>
                  <a:lnTo>
                    <a:pt x="0" y="52"/>
                  </a:lnTo>
                  <a:lnTo>
                    <a:pt x="5" y="73"/>
                  </a:lnTo>
                  <a:lnTo>
                    <a:pt x="17" y="90"/>
                  </a:lnTo>
                  <a:lnTo>
                    <a:pt x="33" y="102"/>
                  </a:lnTo>
                  <a:lnTo>
                    <a:pt x="54" y="105"/>
                  </a:lnTo>
                  <a:lnTo>
                    <a:pt x="299" y="105"/>
                  </a:lnTo>
                  <a:lnTo>
                    <a:pt x="320" y="102"/>
                  </a:lnTo>
                  <a:lnTo>
                    <a:pt x="336" y="90"/>
                  </a:lnTo>
                  <a:lnTo>
                    <a:pt x="348" y="73"/>
                  </a:lnTo>
                  <a:lnTo>
                    <a:pt x="353" y="52"/>
                  </a:lnTo>
                  <a:lnTo>
                    <a:pt x="348" y="33"/>
                  </a:lnTo>
                  <a:lnTo>
                    <a:pt x="336" y="17"/>
                  </a:lnTo>
                  <a:lnTo>
                    <a:pt x="320" y="5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gray">
            <a:xfrm>
              <a:off x="622301" y="3733800"/>
              <a:ext cx="392113" cy="762000"/>
            </a:xfrm>
            <a:custGeom>
              <a:avLst/>
              <a:gdLst>
                <a:gd name="T0" fmla="*/ 0 w 247"/>
                <a:gd name="T1" fmla="*/ 480 h 480"/>
                <a:gd name="T2" fmla="*/ 87 w 247"/>
                <a:gd name="T3" fmla="*/ 0 h 480"/>
                <a:gd name="T4" fmla="*/ 247 w 247"/>
                <a:gd name="T5" fmla="*/ 0 h 480"/>
                <a:gd name="T6" fmla="*/ 161 w 247"/>
                <a:gd name="T7" fmla="*/ 480 h 480"/>
                <a:gd name="T8" fmla="*/ 0 w 247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480">
                  <a:moveTo>
                    <a:pt x="0" y="480"/>
                  </a:moveTo>
                  <a:lnTo>
                    <a:pt x="87" y="0"/>
                  </a:lnTo>
                  <a:lnTo>
                    <a:pt x="247" y="0"/>
                  </a:lnTo>
                  <a:lnTo>
                    <a:pt x="161" y="480"/>
                  </a:lnTo>
                  <a:lnTo>
                    <a:pt x="0" y="48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gray">
            <a:xfrm>
              <a:off x="968376" y="3925888"/>
              <a:ext cx="679450" cy="569913"/>
            </a:xfrm>
            <a:custGeom>
              <a:avLst/>
              <a:gdLst>
                <a:gd name="T0" fmla="*/ 62 w 428"/>
                <a:gd name="T1" fmla="*/ 11 h 359"/>
                <a:gd name="T2" fmla="*/ 190 w 428"/>
                <a:gd name="T3" fmla="*/ 11 h 359"/>
                <a:gd name="T4" fmla="*/ 181 w 428"/>
                <a:gd name="T5" fmla="*/ 64 h 359"/>
                <a:gd name="T6" fmla="*/ 205 w 428"/>
                <a:gd name="T7" fmla="*/ 42 h 359"/>
                <a:gd name="T8" fmla="*/ 228 w 428"/>
                <a:gd name="T9" fmla="*/ 24 h 359"/>
                <a:gd name="T10" fmla="*/ 254 w 428"/>
                <a:gd name="T11" fmla="*/ 11 h 359"/>
                <a:gd name="T12" fmla="*/ 282 w 428"/>
                <a:gd name="T13" fmla="*/ 3 h 359"/>
                <a:gd name="T14" fmla="*/ 312 w 428"/>
                <a:gd name="T15" fmla="*/ 0 h 359"/>
                <a:gd name="T16" fmla="*/ 344 w 428"/>
                <a:gd name="T17" fmla="*/ 3 h 359"/>
                <a:gd name="T18" fmla="*/ 371 w 428"/>
                <a:gd name="T19" fmla="*/ 11 h 359"/>
                <a:gd name="T20" fmla="*/ 393 w 428"/>
                <a:gd name="T21" fmla="*/ 23 h 359"/>
                <a:gd name="T22" fmla="*/ 410 w 428"/>
                <a:gd name="T23" fmla="*/ 39 h 359"/>
                <a:gd name="T24" fmla="*/ 420 w 428"/>
                <a:gd name="T25" fmla="*/ 61 h 359"/>
                <a:gd name="T26" fmla="*/ 426 w 428"/>
                <a:gd name="T27" fmla="*/ 87 h 359"/>
                <a:gd name="T28" fmla="*/ 428 w 428"/>
                <a:gd name="T29" fmla="*/ 116 h 359"/>
                <a:gd name="T30" fmla="*/ 423 w 428"/>
                <a:gd name="T31" fmla="*/ 151 h 359"/>
                <a:gd name="T32" fmla="*/ 386 w 428"/>
                <a:gd name="T33" fmla="*/ 359 h 359"/>
                <a:gd name="T34" fmla="*/ 245 w 428"/>
                <a:gd name="T35" fmla="*/ 359 h 359"/>
                <a:gd name="T36" fmla="*/ 277 w 428"/>
                <a:gd name="T37" fmla="*/ 176 h 359"/>
                <a:gd name="T38" fmla="*/ 280 w 428"/>
                <a:gd name="T39" fmla="*/ 158 h 359"/>
                <a:gd name="T40" fmla="*/ 279 w 428"/>
                <a:gd name="T41" fmla="*/ 143 h 359"/>
                <a:gd name="T42" fmla="*/ 276 w 428"/>
                <a:gd name="T43" fmla="*/ 130 h 359"/>
                <a:gd name="T44" fmla="*/ 269 w 428"/>
                <a:gd name="T45" fmla="*/ 119 h 359"/>
                <a:gd name="T46" fmla="*/ 257 w 428"/>
                <a:gd name="T47" fmla="*/ 112 h 359"/>
                <a:gd name="T48" fmla="*/ 240 w 428"/>
                <a:gd name="T49" fmla="*/ 111 h 359"/>
                <a:gd name="T50" fmla="*/ 220 w 428"/>
                <a:gd name="T51" fmla="*/ 112 h 359"/>
                <a:gd name="T52" fmla="*/ 205 w 428"/>
                <a:gd name="T53" fmla="*/ 119 h 359"/>
                <a:gd name="T54" fmla="*/ 193 w 428"/>
                <a:gd name="T55" fmla="*/ 130 h 359"/>
                <a:gd name="T56" fmla="*/ 184 w 428"/>
                <a:gd name="T57" fmla="*/ 143 h 359"/>
                <a:gd name="T58" fmla="*/ 176 w 428"/>
                <a:gd name="T59" fmla="*/ 161 h 359"/>
                <a:gd name="T60" fmla="*/ 172 w 428"/>
                <a:gd name="T61" fmla="*/ 182 h 359"/>
                <a:gd name="T62" fmla="*/ 141 w 428"/>
                <a:gd name="T63" fmla="*/ 359 h 359"/>
                <a:gd name="T64" fmla="*/ 0 w 428"/>
                <a:gd name="T65" fmla="*/ 359 h 359"/>
                <a:gd name="T66" fmla="*/ 62 w 428"/>
                <a:gd name="T67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8" h="359">
                  <a:moveTo>
                    <a:pt x="62" y="11"/>
                  </a:moveTo>
                  <a:lnTo>
                    <a:pt x="190" y="11"/>
                  </a:lnTo>
                  <a:lnTo>
                    <a:pt x="181" y="64"/>
                  </a:lnTo>
                  <a:lnTo>
                    <a:pt x="205" y="42"/>
                  </a:lnTo>
                  <a:lnTo>
                    <a:pt x="228" y="24"/>
                  </a:lnTo>
                  <a:lnTo>
                    <a:pt x="254" y="11"/>
                  </a:lnTo>
                  <a:lnTo>
                    <a:pt x="282" y="3"/>
                  </a:lnTo>
                  <a:lnTo>
                    <a:pt x="312" y="0"/>
                  </a:lnTo>
                  <a:lnTo>
                    <a:pt x="344" y="3"/>
                  </a:lnTo>
                  <a:lnTo>
                    <a:pt x="371" y="11"/>
                  </a:lnTo>
                  <a:lnTo>
                    <a:pt x="393" y="23"/>
                  </a:lnTo>
                  <a:lnTo>
                    <a:pt x="410" y="39"/>
                  </a:lnTo>
                  <a:lnTo>
                    <a:pt x="420" y="61"/>
                  </a:lnTo>
                  <a:lnTo>
                    <a:pt x="426" y="87"/>
                  </a:lnTo>
                  <a:lnTo>
                    <a:pt x="428" y="116"/>
                  </a:lnTo>
                  <a:lnTo>
                    <a:pt x="423" y="151"/>
                  </a:lnTo>
                  <a:lnTo>
                    <a:pt x="386" y="359"/>
                  </a:lnTo>
                  <a:lnTo>
                    <a:pt x="245" y="359"/>
                  </a:lnTo>
                  <a:lnTo>
                    <a:pt x="277" y="176"/>
                  </a:lnTo>
                  <a:lnTo>
                    <a:pt x="280" y="158"/>
                  </a:lnTo>
                  <a:lnTo>
                    <a:pt x="279" y="143"/>
                  </a:lnTo>
                  <a:lnTo>
                    <a:pt x="276" y="130"/>
                  </a:lnTo>
                  <a:lnTo>
                    <a:pt x="269" y="119"/>
                  </a:lnTo>
                  <a:lnTo>
                    <a:pt x="257" y="112"/>
                  </a:lnTo>
                  <a:lnTo>
                    <a:pt x="240" y="111"/>
                  </a:lnTo>
                  <a:lnTo>
                    <a:pt x="220" y="112"/>
                  </a:lnTo>
                  <a:lnTo>
                    <a:pt x="205" y="119"/>
                  </a:lnTo>
                  <a:lnTo>
                    <a:pt x="193" y="130"/>
                  </a:lnTo>
                  <a:lnTo>
                    <a:pt x="184" y="143"/>
                  </a:lnTo>
                  <a:lnTo>
                    <a:pt x="176" y="161"/>
                  </a:lnTo>
                  <a:lnTo>
                    <a:pt x="172" y="182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gray">
            <a:xfrm>
              <a:off x="1687513" y="3768725"/>
              <a:ext cx="433388" cy="731838"/>
            </a:xfrm>
            <a:custGeom>
              <a:avLst/>
              <a:gdLst>
                <a:gd name="T0" fmla="*/ 210 w 273"/>
                <a:gd name="T1" fmla="*/ 458 h 461"/>
                <a:gd name="T2" fmla="*/ 157 w 273"/>
                <a:gd name="T3" fmla="*/ 461 h 461"/>
                <a:gd name="T4" fmla="*/ 116 w 273"/>
                <a:gd name="T5" fmla="*/ 461 h 461"/>
                <a:gd name="T6" fmla="*/ 82 w 273"/>
                <a:gd name="T7" fmla="*/ 459 h 461"/>
                <a:gd name="T8" fmla="*/ 56 w 273"/>
                <a:gd name="T9" fmla="*/ 453 h 461"/>
                <a:gd name="T10" fmla="*/ 39 w 273"/>
                <a:gd name="T11" fmla="*/ 446 h 461"/>
                <a:gd name="T12" fmla="*/ 25 w 273"/>
                <a:gd name="T13" fmla="*/ 434 h 461"/>
                <a:gd name="T14" fmla="*/ 19 w 273"/>
                <a:gd name="T15" fmla="*/ 416 h 461"/>
                <a:gd name="T16" fmla="*/ 16 w 273"/>
                <a:gd name="T17" fmla="*/ 395 h 461"/>
                <a:gd name="T18" fmla="*/ 18 w 273"/>
                <a:gd name="T19" fmla="*/ 369 h 461"/>
                <a:gd name="T20" fmla="*/ 24 w 273"/>
                <a:gd name="T21" fmla="*/ 336 h 461"/>
                <a:gd name="T22" fmla="*/ 49 w 273"/>
                <a:gd name="T23" fmla="*/ 189 h 461"/>
                <a:gd name="T24" fmla="*/ 0 w 273"/>
                <a:gd name="T25" fmla="*/ 189 h 461"/>
                <a:gd name="T26" fmla="*/ 13 w 273"/>
                <a:gd name="T27" fmla="*/ 110 h 461"/>
                <a:gd name="T28" fmla="*/ 65 w 273"/>
                <a:gd name="T29" fmla="*/ 110 h 461"/>
                <a:gd name="T30" fmla="*/ 86 w 273"/>
                <a:gd name="T31" fmla="*/ 0 h 461"/>
                <a:gd name="T32" fmla="*/ 224 w 273"/>
                <a:gd name="T33" fmla="*/ 0 h 461"/>
                <a:gd name="T34" fmla="*/ 205 w 273"/>
                <a:gd name="T35" fmla="*/ 110 h 461"/>
                <a:gd name="T36" fmla="*/ 273 w 273"/>
                <a:gd name="T37" fmla="*/ 110 h 461"/>
                <a:gd name="T38" fmla="*/ 259 w 273"/>
                <a:gd name="T39" fmla="*/ 189 h 461"/>
                <a:gd name="T40" fmla="*/ 190 w 273"/>
                <a:gd name="T41" fmla="*/ 189 h 461"/>
                <a:gd name="T42" fmla="*/ 168 w 273"/>
                <a:gd name="T43" fmla="*/ 317 h 461"/>
                <a:gd name="T44" fmla="*/ 166 w 273"/>
                <a:gd name="T45" fmla="*/ 333 h 461"/>
                <a:gd name="T46" fmla="*/ 166 w 273"/>
                <a:gd name="T47" fmla="*/ 345 h 461"/>
                <a:gd name="T48" fmla="*/ 172 w 273"/>
                <a:gd name="T49" fmla="*/ 354 h 461"/>
                <a:gd name="T50" fmla="*/ 184 w 273"/>
                <a:gd name="T51" fmla="*/ 358 h 461"/>
                <a:gd name="T52" fmla="*/ 205 w 273"/>
                <a:gd name="T53" fmla="*/ 360 h 461"/>
                <a:gd name="T54" fmla="*/ 227 w 273"/>
                <a:gd name="T55" fmla="*/ 360 h 461"/>
                <a:gd name="T56" fmla="*/ 210 w 273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3" h="461">
                  <a:moveTo>
                    <a:pt x="210" y="458"/>
                  </a:moveTo>
                  <a:lnTo>
                    <a:pt x="157" y="461"/>
                  </a:lnTo>
                  <a:lnTo>
                    <a:pt x="116" y="461"/>
                  </a:lnTo>
                  <a:lnTo>
                    <a:pt x="82" y="459"/>
                  </a:lnTo>
                  <a:lnTo>
                    <a:pt x="56" y="453"/>
                  </a:lnTo>
                  <a:lnTo>
                    <a:pt x="39" y="446"/>
                  </a:lnTo>
                  <a:lnTo>
                    <a:pt x="25" y="434"/>
                  </a:lnTo>
                  <a:lnTo>
                    <a:pt x="19" y="416"/>
                  </a:lnTo>
                  <a:lnTo>
                    <a:pt x="16" y="395"/>
                  </a:lnTo>
                  <a:lnTo>
                    <a:pt x="18" y="369"/>
                  </a:lnTo>
                  <a:lnTo>
                    <a:pt x="24" y="336"/>
                  </a:lnTo>
                  <a:lnTo>
                    <a:pt x="49" y="189"/>
                  </a:lnTo>
                  <a:lnTo>
                    <a:pt x="0" y="189"/>
                  </a:lnTo>
                  <a:lnTo>
                    <a:pt x="13" y="110"/>
                  </a:lnTo>
                  <a:lnTo>
                    <a:pt x="65" y="110"/>
                  </a:lnTo>
                  <a:lnTo>
                    <a:pt x="86" y="0"/>
                  </a:lnTo>
                  <a:lnTo>
                    <a:pt x="224" y="0"/>
                  </a:lnTo>
                  <a:lnTo>
                    <a:pt x="205" y="110"/>
                  </a:lnTo>
                  <a:lnTo>
                    <a:pt x="273" y="110"/>
                  </a:lnTo>
                  <a:lnTo>
                    <a:pt x="259" y="189"/>
                  </a:lnTo>
                  <a:lnTo>
                    <a:pt x="190" y="189"/>
                  </a:lnTo>
                  <a:lnTo>
                    <a:pt x="168" y="317"/>
                  </a:lnTo>
                  <a:lnTo>
                    <a:pt x="166" y="333"/>
                  </a:lnTo>
                  <a:lnTo>
                    <a:pt x="166" y="345"/>
                  </a:lnTo>
                  <a:lnTo>
                    <a:pt x="172" y="354"/>
                  </a:lnTo>
                  <a:lnTo>
                    <a:pt x="184" y="358"/>
                  </a:lnTo>
                  <a:lnTo>
                    <a:pt x="205" y="360"/>
                  </a:lnTo>
                  <a:lnTo>
                    <a:pt x="227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Freeform 33"/>
            <p:cNvSpPr>
              <a:spLocks noEditPoints="1"/>
            </p:cNvSpPr>
            <p:nvPr/>
          </p:nvSpPr>
          <p:spPr bwMode="gray">
            <a:xfrm>
              <a:off x="2085976" y="3925888"/>
              <a:ext cx="655638" cy="585788"/>
            </a:xfrm>
            <a:custGeom>
              <a:avLst/>
              <a:gdLst>
                <a:gd name="T0" fmla="*/ 152 w 413"/>
                <a:gd name="T1" fmla="*/ 146 h 369"/>
                <a:gd name="T2" fmla="*/ 158 w 413"/>
                <a:gd name="T3" fmla="*/ 125 h 369"/>
                <a:gd name="T4" fmla="*/ 170 w 413"/>
                <a:gd name="T5" fmla="*/ 109 h 369"/>
                <a:gd name="T6" fmla="*/ 184 w 413"/>
                <a:gd name="T7" fmla="*/ 96 h 369"/>
                <a:gd name="T8" fmla="*/ 205 w 413"/>
                <a:gd name="T9" fmla="*/ 88 h 369"/>
                <a:gd name="T10" fmla="*/ 229 w 413"/>
                <a:gd name="T11" fmla="*/ 85 h 369"/>
                <a:gd name="T12" fmla="*/ 247 w 413"/>
                <a:gd name="T13" fmla="*/ 88 h 369"/>
                <a:gd name="T14" fmla="*/ 263 w 413"/>
                <a:gd name="T15" fmla="*/ 97 h 369"/>
                <a:gd name="T16" fmla="*/ 274 w 413"/>
                <a:gd name="T17" fmla="*/ 111 h 369"/>
                <a:gd name="T18" fmla="*/ 280 w 413"/>
                <a:gd name="T19" fmla="*/ 127 h 369"/>
                <a:gd name="T20" fmla="*/ 280 w 413"/>
                <a:gd name="T21" fmla="*/ 146 h 369"/>
                <a:gd name="T22" fmla="*/ 152 w 413"/>
                <a:gd name="T23" fmla="*/ 146 h 369"/>
                <a:gd name="T24" fmla="*/ 409 w 413"/>
                <a:gd name="T25" fmla="*/ 216 h 369"/>
                <a:gd name="T26" fmla="*/ 413 w 413"/>
                <a:gd name="T27" fmla="*/ 176 h 369"/>
                <a:gd name="T28" fmla="*/ 412 w 413"/>
                <a:gd name="T29" fmla="*/ 139 h 369"/>
                <a:gd name="T30" fmla="*/ 404 w 413"/>
                <a:gd name="T31" fmla="*/ 105 h 369"/>
                <a:gd name="T32" fmla="*/ 391 w 413"/>
                <a:gd name="T33" fmla="*/ 75 h 369"/>
                <a:gd name="T34" fmla="*/ 372 w 413"/>
                <a:gd name="T35" fmla="*/ 50 h 369"/>
                <a:gd name="T36" fmla="*/ 346 w 413"/>
                <a:gd name="T37" fmla="*/ 29 h 369"/>
                <a:gd name="T38" fmla="*/ 315 w 413"/>
                <a:gd name="T39" fmla="*/ 14 h 369"/>
                <a:gd name="T40" fmla="*/ 280 w 413"/>
                <a:gd name="T41" fmla="*/ 3 h 369"/>
                <a:gd name="T42" fmla="*/ 238 w 413"/>
                <a:gd name="T43" fmla="*/ 0 h 369"/>
                <a:gd name="T44" fmla="*/ 196 w 413"/>
                <a:gd name="T45" fmla="*/ 3 h 369"/>
                <a:gd name="T46" fmla="*/ 156 w 413"/>
                <a:gd name="T47" fmla="*/ 14 h 369"/>
                <a:gd name="T48" fmla="*/ 119 w 413"/>
                <a:gd name="T49" fmla="*/ 30 h 369"/>
                <a:gd name="T50" fmla="*/ 85 w 413"/>
                <a:gd name="T51" fmla="*/ 51 h 369"/>
                <a:gd name="T52" fmla="*/ 57 w 413"/>
                <a:gd name="T53" fmla="*/ 79 h 369"/>
                <a:gd name="T54" fmla="*/ 33 w 413"/>
                <a:gd name="T55" fmla="*/ 111 h 369"/>
                <a:gd name="T56" fmla="*/ 14 w 413"/>
                <a:gd name="T57" fmla="*/ 148 h 369"/>
                <a:gd name="T58" fmla="*/ 3 w 413"/>
                <a:gd name="T59" fmla="*/ 188 h 369"/>
                <a:gd name="T60" fmla="*/ 0 w 413"/>
                <a:gd name="T61" fmla="*/ 225 h 369"/>
                <a:gd name="T62" fmla="*/ 3 w 413"/>
                <a:gd name="T63" fmla="*/ 258 h 369"/>
                <a:gd name="T64" fmla="*/ 12 w 413"/>
                <a:gd name="T65" fmla="*/ 287 h 369"/>
                <a:gd name="T66" fmla="*/ 27 w 413"/>
                <a:gd name="T67" fmla="*/ 311 h 369"/>
                <a:gd name="T68" fmla="*/ 48 w 413"/>
                <a:gd name="T69" fmla="*/ 332 h 369"/>
                <a:gd name="T70" fmla="*/ 73 w 413"/>
                <a:gd name="T71" fmla="*/ 348 h 369"/>
                <a:gd name="T72" fmla="*/ 103 w 413"/>
                <a:gd name="T73" fmla="*/ 360 h 369"/>
                <a:gd name="T74" fmla="*/ 137 w 413"/>
                <a:gd name="T75" fmla="*/ 366 h 369"/>
                <a:gd name="T76" fmla="*/ 173 w 413"/>
                <a:gd name="T77" fmla="*/ 369 h 369"/>
                <a:gd name="T78" fmla="*/ 204 w 413"/>
                <a:gd name="T79" fmla="*/ 368 h 369"/>
                <a:gd name="T80" fmla="*/ 236 w 413"/>
                <a:gd name="T81" fmla="*/ 363 h 369"/>
                <a:gd name="T82" fmla="*/ 268 w 413"/>
                <a:gd name="T83" fmla="*/ 356 h 369"/>
                <a:gd name="T84" fmla="*/ 297 w 413"/>
                <a:gd name="T85" fmla="*/ 344 h 369"/>
                <a:gd name="T86" fmla="*/ 326 w 413"/>
                <a:gd name="T87" fmla="*/ 328 h 369"/>
                <a:gd name="T88" fmla="*/ 351 w 413"/>
                <a:gd name="T89" fmla="*/ 308 h 369"/>
                <a:gd name="T90" fmla="*/ 373 w 413"/>
                <a:gd name="T91" fmla="*/ 283 h 369"/>
                <a:gd name="T92" fmla="*/ 391 w 413"/>
                <a:gd name="T93" fmla="*/ 253 h 369"/>
                <a:gd name="T94" fmla="*/ 256 w 413"/>
                <a:gd name="T95" fmla="*/ 253 h 369"/>
                <a:gd name="T96" fmla="*/ 244 w 413"/>
                <a:gd name="T97" fmla="*/ 267 h 369"/>
                <a:gd name="T98" fmla="*/ 229 w 413"/>
                <a:gd name="T99" fmla="*/ 277 h 369"/>
                <a:gd name="T100" fmla="*/ 214 w 413"/>
                <a:gd name="T101" fmla="*/ 282 h 369"/>
                <a:gd name="T102" fmla="*/ 196 w 413"/>
                <a:gd name="T103" fmla="*/ 285 h 369"/>
                <a:gd name="T104" fmla="*/ 176 w 413"/>
                <a:gd name="T105" fmla="*/ 282 h 369"/>
                <a:gd name="T106" fmla="*/ 158 w 413"/>
                <a:gd name="T107" fmla="*/ 271 h 369"/>
                <a:gd name="T108" fmla="*/ 146 w 413"/>
                <a:gd name="T109" fmla="*/ 258 h 369"/>
                <a:gd name="T110" fmla="*/ 138 w 413"/>
                <a:gd name="T111" fmla="*/ 238 h 369"/>
                <a:gd name="T112" fmla="*/ 140 w 413"/>
                <a:gd name="T113" fmla="*/ 216 h 369"/>
                <a:gd name="T114" fmla="*/ 409 w 413"/>
                <a:gd name="T115" fmla="*/ 216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3" h="369">
                  <a:moveTo>
                    <a:pt x="152" y="146"/>
                  </a:moveTo>
                  <a:lnTo>
                    <a:pt x="158" y="125"/>
                  </a:lnTo>
                  <a:lnTo>
                    <a:pt x="170" y="109"/>
                  </a:lnTo>
                  <a:lnTo>
                    <a:pt x="184" y="96"/>
                  </a:lnTo>
                  <a:lnTo>
                    <a:pt x="205" y="88"/>
                  </a:lnTo>
                  <a:lnTo>
                    <a:pt x="229" y="85"/>
                  </a:lnTo>
                  <a:lnTo>
                    <a:pt x="247" y="88"/>
                  </a:lnTo>
                  <a:lnTo>
                    <a:pt x="263" y="97"/>
                  </a:lnTo>
                  <a:lnTo>
                    <a:pt x="274" y="111"/>
                  </a:lnTo>
                  <a:lnTo>
                    <a:pt x="280" y="127"/>
                  </a:lnTo>
                  <a:lnTo>
                    <a:pt x="280" y="146"/>
                  </a:lnTo>
                  <a:lnTo>
                    <a:pt x="152" y="146"/>
                  </a:lnTo>
                  <a:close/>
                  <a:moveTo>
                    <a:pt x="409" y="216"/>
                  </a:moveTo>
                  <a:lnTo>
                    <a:pt x="413" y="176"/>
                  </a:lnTo>
                  <a:lnTo>
                    <a:pt x="412" y="139"/>
                  </a:lnTo>
                  <a:lnTo>
                    <a:pt x="404" y="105"/>
                  </a:lnTo>
                  <a:lnTo>
                    <a:pt x="391" y="75"/>
                  </a:lnTo>
                  <a:lnTo>
                    <a:pt x="372" y="50"/>
                  </a:lnTo>
                  <a:lnTo>
                    <a:pt x="346" y="29"/>
                  </a:lnTo>
                  <a:lnTo>
                    <a:pt x="315" y="14"/>
                  </a:lnTo>
                  <a:lnTo>
                    <a:pt x="280" y="3"/>
                  </a:lnTo>
                  <a:lnTo>
                    <a:pt x="238" y="0"/>
                  </a:lnTo>
                  <a:lnTo>
                    <a:pt x="196" y="3"/>
                  </a:lnTo>
                  <a:lnTo>
                    <a:pt x="156" y="14"/>
                  </a:lnTo>
                  <a:lnTo>
                    <a:pt x="119" y="30"/>
                  </a:lnTo>
                  <a:lnTo>
                    <a:pt x="85" y="51"/>
                  </a:lnTo>
                  <a:lnTo>
                    <a:pt x="57" y="79"/>
                  </a:lnTo>
                  <a:lnTo>
                    <a:pt x="33" y="111"/>
                  </a:lnTo>
                  <a:lnTo>
                    <a:pt x="14" y="148"/>
                  </a:lnTo>
                  <a:lnTo>
                    <a:pt x="3" y="188"/>
                  </a:lnTo>
                  <a:lnTo>
                    <a:pt x="0" y="225"/>
                  </a:lnTo>
                  <a:lnTo>
                    <a:pt x="3" y="258"/>
                  </a:lnTo>
                  <a:lnTo>
                    <a:pt x="12" y="287"/>
                  </a:lnTo>
                  <a:lnTo>
                    <a:pt x="27" y="311"/>
                  </a:lnTo>
                  <a:lnTo>
                    <a:pt x="48" y="332"/>
                  </a:lnTo>
                  <a:lnTo>
                    <a:pt x="73" y="348"/>
                  </a:lnTo>
                  <a:lnTo>
                    <a:pt x="103" y="360"/>
                  </a:lnTo>
                  <a:lnTo>
                    <a:pt x="137" y="366"/>
                  </a:lnTo>
                  <a:lnTo>
                    <a:pt x="173" y="369"/>
                  </a:lnTo>
                  <a:lnTo>
                    <a:pt x="204" y="368"/>
                  </a:lnTo>
                  <a:lnTo>
                    <a:pt x="236" y="363"/>
                  </a:lnTo>
                  <a:lnTo>
                    <a:pt x="268" y="356"/>
                  </a:lnTo>
                  <a:lnTo>
                    <a:pt x="297" y="344"/>
                  </a:lnTo>
                  <a:lnTo>
                    <a:pt x="326" y="328"/>
                  </a:lnTo>
                  <a:lnTo>
                    <a:pt x="351" y="308"/>
                  </a:lnTo>
                  <a:lnTo>
                    <a:pt x="373" y="283"/>
                  </a:lnTo>
                  <a:lnTo>
                    <a:pt x="391" y="253"/>
                  </a:lnTo>
                  <a:lnTo>
                    <a:pt x="256" y="253"/>
                  </a:lnTo>
                  <a:lnTo>
                    <a:pt x="244" y="267"/>
                  </a:lnTo>
                  <a:lnTo>
                    <a:pt x="229" y="277"/>
                  </a:lnTo>
                  <a:lnTo>
                    <a:pt x="214" y="282"/>
                  </a:lnTo>
                  <a:lnTo>
                    <a:pt x="196" y="285"/>
                  </a:lnTo>
                  <a:lnTo>
                    <a:pt x="176" y="282"/>
                  </a:lnTo>
                  <a:lnTo>
                    <a:pt x="158" y="271"/>
                  </a:lnTo>
                  <a:lnTo>
                    <a:pt x="146" y="258"/>
                  </a:lnTo>
                  <a:lnTo>
                    <a:pt x="138" y="238"/>
                  </a:lnTo>
                  <a:lnTo>
                    <a:pt x="140" y="216"/>
                  </a:lnTo>
                  <a:lnTo>
                    <a:pt x="409" y="21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gray">
            <a:xfrm>
              <a:off x="2744788" y="3925888"/>
              <a:ext cx="509588" cy="569913"/>
            </a:xfrm>
            <a:custGeom>
              <a:avLst/>
              <a:gdLst>
                <a:gd name="T0" fmla="*/ 62 w 321"/>
                <a:gd name="T1" fmla="*/ 11 h 359"/>
                <a:gd name="T2" fmla="*/ 190 w 321"/>
                <a:gd name="T3" fmla="*/ 11 h 359"/>
                <a:gd name="T4" fmla="*/ 178 w 321"/>
                <a:gd name="T5" fmla="*/ 81 h 359"/>
                <a:gd name="T6" fmla="*/ 180 w 321"/>
                <a:gd name="T7" fmla="*/ 81 h 359"/>
                <a:gd name="T8" fmla="*/ 199 w 321"/>
                <a:gd name="T9" fmla="*/ 51 h 359"/>
                <a:gd name="T10" fmla="*/ 220 w 321"/>
                <a:gd name="T11" fmla="*/ 29 h 359"/>
                <a:gd name="T12" fmla="*/ 245 w 321"/>
                <a:gd name="T13" fmla="*/ 12 h 359"/>
                <a:gd name="T14" fmla="*/ 272 w 321"/>
                <a:gd name="T15" fmla="*/ 3 h 359"/>
                <a:gd name="T16" fmla="*/ 303 w 321"/>
                <a:gd name="T17" fmla="*/ 0 h 359"/>
                <a:gd name="T18" fmla="*/ 312 w 321"/>
                <a:gd name="T19" fmla="*/ 2 h 359"/>
                <a:gd name="T20" fmla="*/ 321 w 321"/>
                <a:gd name="T21" fmla="*/ 2 h 359"/>
                <a:gd name="T22" fmla="*/ 297 w 321"/>
                <a:gd name="T23" fmla="*/ 140 h 359"/>
                <a:gd name="T24" fmla="*/ 282 w 321"/>
                <a:gd name="T25" fmla="*/ 139 h 359"/>
                <a:gd name="T26" fmla="*/ 269 w 321"/>
                <a:gd name="T27" fmla="*/ 137 h 359"/>
                <a:gd name="T28" fmla="*/ 241 w 321"/>
                <a:gd name="T29" fmla="*/ 139 h 359"/>
                <a:gd name="T30" fmla="*/ 218 w 321"/>
                <a:gd name="T31" fmla="*/ 146 h 359"/>
                <a:gd name="T32" fmla="*/ 199 w 321"/>
                <a:gd name="T33" fmla="*/ 160 h 359"/>
                <a:gd name="T34" fmla="*/ 184 w 321"/>
                <a:gd name="T35" fmla="*/ 179 h 359"/>
                <a:gd name="T36" fmla="*/ 171 w 321"/>
                <a:gd name="T37" fmla="*/ 206 h 359"/>
                <a:gd name="T38" fmla="*/ 163 w 321"/>
                <a:gd name="T39" fmla="*/ 238 h 359"/>
                <a:gd name="T40" fmla="*/ 141 w 321"/>
                <a:gd name="T41" fmla="*/ 359 h 359"/>
                <a:gd name="T42" fmla="*/ 0 w 321"/>
                <a:gd name="T43" fmla="*/ 359 h 359"/>
                <a:gd name="T44" fmla="*/ 62 w 321"/>
                <a:gd name="T45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1" h="359">
                  <a:moveTo>
                    <a:pt x="62" y="11"/>
                  </a:moveTo>
                  <a:lnTo>
                    <a:pt x="190" y="11"/>
                  </a:lnTo>
                  <a:lnTo>
                    <a:pt x="178" y="81"/>
                  </a:lnTo>
                  <a:lnTo>
                    <a:pt x="180" y="81"/>
                  </a:lnTo>
                  <a:lnTo>
                    <a:pt x="199" y="51"/>
                  </a:lnTo>
                  <a:lnTo>
                    <a:pt x="220" y="29"/>
                  </a:lnTo>
                  <a:lnTo>
                    <a:pt x="245" y="12"/>
                  </a:lnTo>
                  <a:lnTo>
                    <a:pt x="272" y="3"/>
                  </a:lnTo>
                  <a:lnTo>
                    <a:pt x="303" y="0"/>
                  </a:lnTo>
                  <a:lnTo>
                    <a:pt x="312" y="2"/>
                  </a:lnTo>
                  <a:lnTo>
                    <a:pt x="321" y="2"/>
                  </a:lnTo>
                  <a:lnTo>
                    <a:pt x="297" y="140"/>
                  </a:lnTo>
                  <a:lnTo>
                    <a:pt x="282" y="139"/>
                  </a:lnTo>
                  <a:lnTo>
                    <a:pt x="269" y="137"/>
                  </a:lnTo>
                  <a:lnTo>
                    <a:pt x="241" y="139"/>
                  </a:lnTo>
                  <a:lnTo>
                    <a:pt x="218" y="146"/>
                  </a:lnTo>
                  <a:lnTo>
                    <a:pt x="199" y="160"/>
                  </a:lnTo>
                  <a:lnTo>
                    <a:pt x="184" y="179"/>
                  </a:lnTo>
                  <a:lnTo>
                    <a:pt x="171" y="206"/>
                  </a:lnTo>
                  <a:lnTo>
                    <a:pt x="163" y="238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gray">
            <a:xfrm>
              <a:off x="3214688" y="3925888"/>
              <a:ext cx="679450" cy="569913"/>
            </a:xfrm>
            <a:custGeom>
              <a:avLst/>
              <a:gdLst>
                <a:gd name="T0" fmla="*/ 62 w 428"/>
                <a:gd name="T1" fmla="*/ 11 h 359"/>
                <a:gd name="T2" fmla="*/ 191 w 428"/>
                <a:gd name="T3" fmla="*/ 11 h 359"/>
                <a:gd name="T4" fmla="*/ 181 w 428"/>
                <a:gd name="T5" fmla="*/ 64 h 359"/>
                <a:gd name="T6" fmla="*/ 205 w 428"/>
                <a:gd name="T7" fmla="*/ 42 h 359"/>
                <a:gd name="T8" fmla="*/ 230 w 428"/>
                <a:gd name="T9" fmla="*/ 24 h 359"/>
                <a:gd name="T10" fmla="*/ 255 w 428"/>
                <a:gd name="T11" fmla="*/ 11 h 359"/>
                <a:gd name="T12" fmla="*/ 282 w 428"/>
                <a:gd name="T13" fmla="*/ 3 h 359"/>
                <a:gd name="T14" fmla="*/ 313 w 428"/>
                <a:gd name="T15" fmla="*/ 0 h 359"/>
                <a:gd name="T16" fmla="*/ 346 w 428"/>
                <a:gd name="T17" fmla="*/ 3 h 359"/>
                <a:gd name="T18" fmla="*/ 373 w 428"/>
                <a:gd name="T19" fmla="*/ 11 h 359"/>
                <a:gd name="T20" fmla="*/ 394 w 428"/>
                <a:gd name="T21" fmla="*/ 23 h 359"/>
                <a:gd name="T22" fmla="*/ 410 w 428"/>
                <a:gd name="T23" fmla="*/ 39 h 359"/>
                <a:gd name="T24" fmla="*/ 422 w 428"/>
                <a:gd name="T25" fmla="*/ 61 h 359"/>
                <a:gd name="T26" fmla="*/ 428 w 428"/>
                <a:gd name="T27" fmla="*/ 87 h 359"/>
                <a:gd name="T28" fmla="*/ 428 w 428"/>
                <a:gd name="T29" fmla="*/ 116 h 359"/>
                <a:gd name="T30" fmla="*/ 423 w 428"/>
                <a:gd name="T31" fmla="*/ 151 h 359"/>
                <a:gd name="T32" fmla="*/ 386 w 428"/>
                <a:gd name="T33" fmla="*/ 359 h 359"/>
                <a:gd name="T34" fmla="*/ 245 w 428"/>
                <a:gd name="T35" fmla="*/ 359 h 359"/>
                <a:gd name="T36" fmla="*/ 278 w 428"/>
                <a:gd name="T37" fmla="*/ 176 h 359"/>
                <a:gd name="T38" fmla="*/ 281 w 428"/>
                <a:gd name="T39" fmla="*/ 158 h 359"/>
                <a:gd name="T40" fmla="*/ 281 w 428"/>
                <a:gd name="T41" fmla="*/ 143 h 359"/>
                <a:gd name="T42" fmla="*/ 276 w 428"/>
                <a:gd name="T43" fmla="*/ 130 h 359"/>
                <a:gd name="T44" fmla="*/ 270 w 428"/>
                <a:gd name="T45" fmla="*/ 119 h 359"/>
                <a:gd name="T46" fmla="*/ 258 w 428"/>
                <a:gd name="T47" fmla="*/ 112 h 359"/>
                <a:gd name="T48" fmla="*/ 240 w 428"/>
                <a:gd name="T49" fmla="*/ 111 h 359"/>
                <a:gd name="T50" fmla="*/ 221 w 428"/>
                <a:gd name="T51" fmla="*/ 112 h 359"/>
                <a:gd name="T52" fmla="*/ 205 w 428"/>
                <a:gd name="T53" fmla="*/ 119 h 359"/>
                <a:gd name="T54" fmla="*/ 193 w 428"/>
                <a:gd name="T55" fmla="*/ 130 h 359"/>
                <a:gd name="T56" fmla="*/ 184 w 428"/>
                <a:gd name="T57" fmla="*/ 143 h 359"/>
                <a:gd name="T58" fmla="*/ 178 w 428"/>
                <a:gd name="T59" fmla="*/ 161 h 359"/>
                <a:gd name="T60" fmla="*/ 172 w 428"/>
                <a:gd name="T61" fmla="*/ 182 h 359"/>
                <a:gd name="T62" fmla="*/ 141 w 428"/>
                <a:gd name="T63" fmla="*/ 359 h 359"/>
                <a:gd name="T64" fmla="*/ 0 w 428"/>
                <a:gd name="T65" fmla="*/ 359 h 359"/>
                <a:gd name="T66" fmla="*/ 62 w 428"/>
                <a:gd name="T67" fmla="*/ 1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8" h="359">
                  <a:moveTo>
                    <a:pt x="62" y="11"/>
                  </a:moveTo>
                  <a:lnTo>
                    <a:pt x="191" y="11"/>
                  </a:lnTo>
                  <a:lnTo>
                    <a:pt x="181" y="64"/>
                  </a:lnTo>
                  <a:lnTo>
                    <a:pt x="205" y="42"/>
                  </a:lnTo>
                  <a:lnTo>
                    <a:pt x="230" y="24"/>
                  </a:lnTo>
                  <a:lnTo>
                    <a:pt x="255" y="11"/>
                  </a:lnTo>
                  <a:lnTo>
                    <a:pt x="282" y="3"/>
                  </a:lnTo>
                  <a:lnTo>
                    <a:pt x="313" y="0"/>
                  </a:lnTo>
                  <a:lnTo>
                    <a:pt x="346" y="3"/>
                  </a:lnTo>
                  <a:lnTo>
                    <a:pt x="373" y="11"/>
                  </a:lnTo>
                  <a:lnTo>
                    <a:pt x="394" y="23"/>
                  </a:lnTo>
                  <a:lnTo>
                    <a:pt x="410" y="39"/>
                  </a:lnTo>
                  <a:lnTo>
                    <a:pt x="422" y="61"/>
                  </a:lnTo>
                  <a:lnTo>
                    <a:pt x="428" y="87"/>
                  </a:lnTo>
                  <a:lnTo>
                    <a:pt x="428" y="116"/>
                  </a:lnTo>
                  <a:lnTo>
                    <a:pt x="423" y="151"/>
                  </a:lnTo>
                  <a:lnTo>
                    <a:pt x="386" y="359"/>
                  </a:lnTo>
                  <a:lnTo>
                    <a:pt x="245" y="359"/>
                  </a:lnTo>
                  <a:lnTo>
                    <a:pt x="278" y="176"/>
                  </a:lnTo>
                  <a:lnTo>
                    <a:pt x="281" y="158"/>
                  </a:lnTo>
                  <a:lnTo>
                    <a:pt x="281" y="143"/>
                  </a:lnTo>
                  <a:lnTo>
                    <a:pt x="276" y="130"/>
                  </a:lnTo>
                  <a:lnTo>
                    <a:pt x="270" y="119"/>
                  </a:lnTo>
                  <a:lnTo>
                    <a:pt x="258" y="112"/>
                  </a:lnTo>
                  <a:lnTo>
                    <a:pt x="240" y="111"/>
                  </a:lnTo>
                  <a:lnTo>
                    <a:pt x="221" y="112"/>
                  </a:lnTo>
                  <a:lnTo>
                    <a:pt x="205" y="119"/>
                  </a:lnTo>
                  <a:lnTo>
                    <a:pt x="193" y="130"/>
                  </a:lnTo>
                  <a:lnTo>
                    <a:pt x="184" y="143"/>
                  </a:lnTo>
                  <a:lnTo>
                    <a:pt x="178" y="161"/>
                  </a:lnTo>
                  <a:lnTo>
                    <a:pt x="172" y="182"/>
                  </a:lnTo>
                  <a:lnTo>
                    <a:pt x="141" y="359"/>
                  </a:lnTo>
                  <a:lnTo>
                    <a:pt x="0" y="359"/>
                  </a:lnTo>
                  <a:lnTo>
                    <a:pt x="62" y="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Freeform 36"/>
            <p:cNvSpPr>
              <a:spLocks noEditPoints="1"/>
            </p:cNvSpPr>
            <p:nvPr/>
          </p:nvSpPr>
          <p:spPr bwMode="gray">
            <a:xfrm>
              <a:off x="3919538" y="3925888"/>
              <a:ext cx="658813" cy="585788"/>
            </a:xfrm>
            <a:custGeom>
              <a:avLst/>
              <a:gdLst>
                <a:gd name="T0" fmla="*/ 153 w 415"/>
                <a:gd name="T1" fmla="*/ 146 h 369"/>
                <a:gd name="T2" fmla="*/ 159 w 415"/>
                <a:gd name="T3" fmla="*/ 125 h 369"/>
                <a:gd name="T4" fmla="*/ 171 w 415"/>
                <a:gd name="T5" fmla="*/ 109 h 369"/>
                <a:gd name="T6" fmla="*/ 186 w 415"/>
                <a:gd name="T7" fmla="*/ 96 h 369"/>
                <a:gd name="T8" fmla="*/ 205 w 415"/>
                <a:gd name="T9" fmla="*/ 88 h 369"/>
                <a:gd name="T10" fmla="*/ 229 w 415"/>
                <a:gd name="T11" fmla="*/ 85 h 369"/>
                <a:gd name="T12" fmla="*/ 248 w 415"/>
                <a:gd name="T13" fmla="*/ 88 h 369"/>
                <a:gd name="T14" fmla="*/ 263 w 415"/>
                <a:gd name="T15" fmla="*/ 97 h 369"/>
                <a:gd name="T16" fmla="*/ 275 w 415"/>
                <a:gd name="T17" fmla="*/ 111 h 369"/>
                <a:gd name="T18" fmla="*/ 281 w 415"/>
                <a:gd name="T19" fmla="*/ 127 h 369"/>
                <a:gd name="T20" fmla="*/ 281 w 415"/>
                <a:gd name="T21" fmla="*/ 146 h 369"/>
                <a:gd name="T22" fmla="*/ 153 w 415"/>
                <a:gd name="T23" fmla="*/ 146 h 369"/>
                <a:gd name="T24" fmla="*/ 409 w 415"/>
                <a:gd name="T25" fmla="*/ 216 h 369"/>
                <a:gd name="T26" fmla="*/ 415 w 415"/>
                <a:gd name="T27" fmla="*/ 176 h 369"/>
                <a:gd name="T28" fmla="*/ 413 w 415"/>
                <a:gd name="T29" fmla="*/ 139 h 369"/>
                <a:gd name="T30" fmla="*/ 406 w 415"/>
                <a:gd name="T31" fmla="*/ 105 h 369"/>
                <a:gd name="T32" fmla="*/ 393 w 415"/>
                <a:gd name="T33" fmla="*/ 75 h 369"/>
                <a:gd name="T34" fmla="*/ 372 w 415"/>
                <a:gd name="T35" fmla="*/ 50 h 369"/>
                <a:gd name="T36" fmla="*/ 346 w 415"/>
                <a:gd name="T37" fmla="*/ 29 h 369"/>
                <a:gd name="T38" fmla="*/ 317 w 415"/>
                <a:gd name="T39" fmla="*/ 14 h 369"/>
                <a:gd name="T40" fmla="*/ 281 w 415"/>
                <a:gd name="T41" fmla="*/ 3 h 369"/>
                <a:gd name="T42" fmla="*/ 239 w 415"/>
                <a:gd name="T43" fmla="*/ 0 h 369"/>
                <a:gd name="T44" fmla="*/ 196 w 415"/>
                <a:gd name="T45" fmla="*/ 3 h 369"/>
                <a:gd name="T46" fmla="*/ 158 w 415"/>
                <a:gd name="T47" fmla="*/ 14 h 369"/>
                <a:gd name="T48" fmla="*/ 121 w 415"/>
                <a:gd name="T49" fmla="*/ 30 h 369"/>
                <a:gd name="T50" fmla="*/ 86 w 415"/>
                <a:gd name="T51" fmla="*/ 51 h 369"/>
                <a:gd name="T52" fmla="*/ 57 w 415"/>
                <a:gd name="T53" fmla="*/ 79 h 369"/>
                <a:gd name="T54" fmla="*/ 33 w 415"/>
                <a:gd name="T55" fmla="*/ 111 h 369"/>
                <a:gd name="T56" fmla="*/ 15 w 415"/>
                <a:gd name="T57" fmla="*/ 148 h 369"/>
                <a:gd name="T58" fmla="*/ 3 w 415"/>
                <a:gd name="T59" fmla="*/ 188 h 369"/>
                <a:gd name="T60" fmla="*/ 0 w 415"/>
                <a:gd name="T61" fmla="*/ 225 h 369"/>
                <a:gd name="T62" fmla="*/ 3 w 415"/>
                <a:gd name="T63" fmla="*/ 258 h 369"/>
                <a:gd name="T64" fmla="*/ 14 w 415"/>
                <a:gd name="T65" fmla="*/ 287 h 369"/>
                <a:gd name="T66" fmla="*/ 28 w 415"/>
                <a:gd name="T67" fmla="*/ 311 h 369"/>
                <a:gd name="T68" fmla="*/ 49 w 415"/>
                <a:gd name="T69" fmla="*/ 332 h 369"/>
                <a:gd name="T70" fmla="*/ 74 w 415"/>
                <a:gd name="T71" fmla="*/ 348 h 369"/>
                <a:gd name="T72" fmla="*/ 104 w 415"/>
                <a:gd name="T73" fmla="*/ 360 h 369"/>
                <a:gd name="T74" fmla="*/ 137 w 415"/>
                <a:gd name="T75" fmla="*/ 366 h 369"/>
                <a:gd name="T76" fmla="*/ 174 w 415"/>
                <a:gd name="T77" fmla="*/ 369 h 369"/>
                <a:gd name="T78" fmla="*/ 205 w 415"/>
                <a:gd name="T79" fmla="*/ 368 h 369"/>
                <a:gd name="T80" fmla="*/ 236 w 415"/>
                <a:gd name="T81" fmla="*/ 363 h 369"/>
                <a:gd name="T82" fmla="*/ 268 w 415"/>
                <a:gd name="T83" fmla="*/ 356 h 369"/>
                <a:gd name="T84" fmla="*/ 299 w 415"/>
                <a:gd name="T85" fmla="*/ 344 h 369"/>
                <a:gd name="T86" fmla="*/ 327 w 415"/>
                <a:gd name="T87" fmla="*/ 328 h 369"/>
                <a:gd name="T88" fmla="*/ 352 w 415"/>
                <a:gd name="T89" fmla="*/ 308 h 369"/>
                <a:gd name="T90" fmla="*/ 373 w 415"/>
                <a:gd name="T91" fmla="*/ 283 h 369"/>
                <a:gd name="T92" fmla="*/ 391 w 415"/>
                <a:gd name="T93" fmla="*/ 253 h 369"/>
                <a:gd name="T94" fmla="*/ 256 w 415"/>
                <a:gd name="T95" fmla="*/ 253 h 369"/>
                <a:gd name="T96" fmla="*/ 244 w 415"/>
                <a:gd name="T97" fmla="*/ 267 h 369"/>
                <a:gd name="T98" fmla="*/ 231 w 415"/>
                <a:gd name="T99" fmla="*/ 277 h 369"/>
                <a:gd name="T100" fmla="*/ 214 w 415"/>
                <a:gd name="T101" fmla="*/ 282 h 369"/>
                <a:gd name="T102" fmla="*/ 198 w 415"/>
                <a:gd name="T103" fmla="*/ 285 h 369"/>
                <a:gd name="T104" fmla="*/ 177 w 415"/>
                <a:gd name="T105" fmla="*/ 282 h 369"/>
                <a:gd name="T106" fmla="*/ 159 w 415"/>
                <a:gd name="T107" fmla="*/ 271 h 369"/>
                <a:gd name="T108" fmla="*/ 146 w 415"/>
                <a:gd name="T109" fmla="*/ 258 h 369"/>
                <a:gd name="T110" fmla="*/ 140 w 415"/>
                <a:gd name="T111" fmla="*/ 238 h 369"/>
                <a:gd name="T112" fmla="*/ 140 w 415"/>
                <a:gd name="T113" fmla="*/ 216 h 369"/>
                <a:gd name="T114" fmla="*/ 409 w 415"/>
                <a:gd name="T115" fmla="*/ 216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15" h="369">
                  <a:moveTo>
                    <a:pt x="153" y="146"/>
                  </a:moveTo>
                  <a:lnTo>
                    <a:pt x="159" y="125"/>
                  </a:lnTo>
                  <a:lnTo>
                    <a:pt x="171" y="109"/>
                  </a:lnTo>
                  <a:lnTo>
                    <a:pt x="186" y="96"/>
                  </a:lnTo>
                  <a:lnTo>
                    <a:pt x="205" y="88"/>
                  </a:lnTo>
                  <a:lnTo>
                    <a:pt x="229" y="85"/>
                  </a:lnTo>
                  <a:lnTo>
                    <a:pt x="248" y="88"/>
                  </a:lnTo>
                  <a:lnTo>
                    <a:pt x="263" y="97"/>
                  </a:lnTo>
                  <a:lnTo>
                    <a:pt x="275" y="111"/>
                  </a:lnTo>
                  <a:lnTo>
                    <a:pt x="281" y="127"/>
                  </a:lnTo>
                  <a:lnTo>
                    <a:pt x="281" y="146"/>
                  </a:lnTo>
                  <a:lnTo>
                    <a:pt x="153" y="146"/>
                  </a:lnTo>
                  <a:close/>
                  <a:moveTo>
                    <a:pt x="409" y="216"/>
                  </a:moveTo>
                  <a:lnTo>
                    <a:pt x="415" y="176"/>
                  </a:lnTo>
                  <a:lnTo>
                    <a:pt x="413" y="139"/>
                  </a:lnTo>
                  <a:lnTo>
                    <a:pt x="406" y="105"/>
                  </a:lnTo>
                  <a:lnTo>
                    <a:pt x="393" y="75"/>
                  </a:lnTo>
                  <a:lnTo>
                    <a:pt x="372" y="50"/>
                  </a:lnTo>
                  <a:lnTo>
                    <a:pt x="346" y="29"/>
                  </a:lnTo>
                  <a:lnTo>
                    <a:pt x="317" y="14"/>
                  </a:lnTo>
                  <a:lnTo>
                    <a:pt x="281" y="3"/>
                  </a:lnTo>
                  <a:lnTo>
                    <a:pt x="239" y="0"/>
                  </a:lnTo>
                  <a:lnTo>
                    <a:pt x="196" y="3"/>
                  </a:lnTo>
                  <a:lnTo>
                    <a:pt x="158" y="14"/>
                  </a:lnTo>
                  <a:lnTo>
                    <a:pt x="121" y="30"/>
                  </a:lnTo>
                  <a:lnTo>
                    <a:pt x="86" y="51"/>
                  </a:lnTo>
                  <a:lnTo>
                    <a:pt x="57" y="79"/>
                  </a:lnTo>
                  <a:lnTo>
                    <a:pt x="33" y="111"/>
                  </a:lnTo>
                  <a:lnTo>
                    <a:pt x="15" y="148"/>
                  </a:lnTo>
                  <a:lnTo>
                    <a:pt x="3" y="188"/>
                  </a:lnTo>
                  <a:lnTo>
                    <a:pt x="0" y="225"/>
                  </a:lnTo>
                  <a:lnTo>
                    <a:pt x="3" y="258"/>
                  </a:lnTo>
                  <a:lnTo>
                    <a:pt x="14" y="287"/>
                  </a:lnTo>
                  <a:lnTo>
                    <a:pt x="28" y="311"/>
                  </a:lnTo>
                  <a:lnTo>
                    <a:pt x="49" y="332"/>
                  </a:lnTo>
                  <a:lnTo>
                    <a:pt x="74" y="348"/>
                  </a:lnTo>
                  <a:lnTo>
                    <a:pt x="104" y="360"/>
                  </a:lnTo>
                  <a:lnTo>
                    <a:pt x="137" y="366"/>
                  </a:lnTo>
                  <a:lnTo>
                    <a:pt x="174" y="369"/>
                  </a:lnTo>
                  <a:lnTo>
                    <a:pt x="205" y="368"/>
                  </a:lnTo>
                  <a:lnTo>
                    <a:pt x="236" y="363"/>
                  </a:lnTo>
                  <a:lnTo>
                    <a:pt x="268" y="356"/>
                  </a:lnTo>
                  <a:lnTo>
                    <a:pt x="299" y="344"/>
                  </a:lnTo>
                  <a:lnTo>
                    <a:pt x="327" y="328"/>
                  </a:lnTo>
                  <a:lnTo>
                    <a:pt x="352" y="308"/>
                  </a:lnTo>
                  <a:lnTo>
                    <a:pt x="373" y="283"/>
                  </a:lnTo>
                  <a:lnTo>
                    <a:pt x="391" y="253"/>
                  </a:lnTo>
                  <a:lnTo>
                    <a:pt x="256" y="253"/>
                  </a:lnTo>
                  <a:lnTo>
                    <a:pt x="244" y="267"/>
                  </a:lnTo>
                  <a:lnTo>
                    <a:pt x="231" y="277"/>
                  </a:lnTo>
                  <a:lnTo>
                    <a:pt x="214" y="282"/>
                  </a:lnTo>
                  <a:lnTo>
                    <a:pt x="198" y="285"/>
                  </a:lnTo>
                  <a:lnTo>
                    <a:pt x="177" y="282"/>
                  </a:lnTo>
                  <a:lnTo>
                    <a:pt x="159" y="271"/>
                  </a:lnTo>
                  <a:lnTo>
                    <a:pt x="146" y="258"/>
                  </a:lnTo>
                  <a:lnTo>
                    <a:pt x="140" y="238"/>
                  </a:lnTo>
                  <a:lnTo>
                    <a:pt x="140" y="216"/>
                  </a:lnTo>
                  <a:lnTo>
                    <a:pt x="409" y="21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gray">
            <a:xfrm>
              <a:off x="4598988" y="3768725"/>
              <a:ext cx="434975" cy="731838"/>
            </a:xfrm>
            <a:custGeom>
              <a:avLst/>
              <a:gdLst>
                <a:gd name="T0" fmla="*/ 210 w 274"/>
                <a:gd name="T1" fmla="*/ 458 h 461"/>
                <a:gd name="T2" fmla="*/ 158 w 274"/>
                <a:gd name="T3" fmla="*/ 461 h 461"/>
                <a:gd name="T4" fmla="*/ 116 w 274"/>
                <a:gd name="T5" fmla="*/ 461 h 461"/>
                <a:gd name="T6" fmla="*/ 84 w 274"/>
                <a:gd name="T7" fmla="*/ 459 h 461"/>
                <a:gd name="T8" fmla="*/ 57 w 274"/>
                <a:gd name="T9" fmla="*/ 453 h 461"/>
                <a:gd name="T10" fmla="*/ 39 w 274"/>
                <a:gd name="T11" fmla="*/ 446 h 461"/>
                <a:gd name="T12" fmla="*/ 26 w 274"/>
                <a:gd name="T13" fmla="*/ 434 h 461"/>
                <a:gd name="T14" fmla="*/ 20 w 274"/>
                <a:gd name="T15" fmla="*/ 416 h 461"/>
                <a:gd name="T16" fmla="*/ 17 w 274"/>
                <a:gd name="T17" fmla="*/ 395 h 461"/>
                <a:gd name="T18" fmla="*/ 20 w 274"/>
                <a:gd name="T19" fmla="*/ 369 h 461"/>
                <a:gd name="T20" fmla="*/ 24 w 274"/>
                <a:gd name="T21" fmla="*/ 336 h 461"/>
                <a:gd name="T22" fmla="*/ 51 w 274"/>
                <a:gd name="T23" fmla="*/ 189 h 461"/>
                <a:gd name="T24" fmla="*/ 0 w 274"/>
                <a:gd name="T25" fmla="*/ 189 h 461"/>
                <a:gd name="T26" fmla="*/ 15 w 274"/>
                <a:gd name="T27" fmla="*/ 110 h 461"/>
                <a:gd name="T28" fmla="*/ 67 w 274"/>
                <a:gd name="T29" fmla="*/ 110 h 461"/>
                <a:gd name="T30" fmla="*/ 86 w 274"/>
                <a:gd name="T31" fmla="*/ 0 h 461"/>
                <a:gd name="T32" fmla="*/ 225 w 274"/>
                <a:gd name="T33" fmla="*/ 0 h 461"/>
                <a:gd name="T34" fmla="*/ 205 w 274"/>
                <a:gd name="T35" fmla="*/ 110 h 461"/>
                <a:gd name="T36" fmla="*/ 274 w 274"/>
                <a:gd name="T37" fmla="*/ 110 h 461"/>
                <a:gd name="T38" fmla="*/ 259 w 274"/>
                <a:gd name="T39" fmla="*/ 189 h 461"/>
                <a:gd name="T40" fmla="*/ 192 w 274"/>
                <a:gd name="T41" fmla="*/ 189 h 461"/>
                <a:gd name="T42" fmla="*/ 168 w 274"/>
                <a:gd name="T43" fmla="*/ 317 h 461"/>
                <a:gd name="T44" fmla="*/ 167 w 274"/>
                <a:gd name="T45" fmla="*/ 333 h 461"/>
                <a:gd name="T46" fmla="*/ 168 w 274"/>
                <a:gd name="T47" fmla="*/ 345 h 461"/>
                <a:gd name="T48" fmla="*/ 174 w 274"/>
                <a:gd name="T49" fmla="*/ 354 h 461"/>
                <a:gd name="T50" fmla="*/ 186 w 274"/>
                <a:gd name="T51" fmla="*/ 358 h 461"/>
                <a:gd name="T52" fmla="*/ 205 w 274"/>
                <a:gd name="T53" fmla="*/ 360 h 461"/>
                <a:gd name="T54" fmla="*/ 228 w 274"/>
                <a:gd name="T55" fmla="*/ 360 h 461"/>
                <a:gd name="T56" fmla="*/ 210 w 274"/>
                <a:gd name="T57" fmla="*/ 45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4" h="461">
                  <a:moveTo>
                    <a:pt x="210" y="458"/>
                  </a:moveTo>
                  <a:lnTo>
                    <a:pt x="158" y="461"/>
                  </a:lnTo>
                  <a:lnTo>
                    <a:pt x="116" y="461"/>
                  </a:lnTo>
                  <a:lnTo>
                    <a:pt x="84" y="459"/>
                  </a:lnTo>
                  <a:lnTo>
                    <a:pt x="57" y="453"/>
                  </a:lnTo>
                  <a:lnTo>
                    <a:pt x="39" y="446"/>
                  </a:lnTo>
                  <a:lnTo>
                    <a:pt x="26" y="434"/>
                  </a:lnTo>
                  <a:lnTo>
                    <a:pt x="20" y="416"/>
                  </a:lnTo>
                  <a:lnTo>
                    <a:pt x="17" y="395"/>
                  </a:lnTo>
                  <a:lnTo>
                    <a:pt x="20" y="369"/>
                  </a:lnTo>
                  <a:lnTo>
                    <a:pt x="24" y="336"/>
                  </a:lnTo>
                  <a:lnTo>
                    <a:pt x="51" y="189"/>
                  </a:lnTo>
                  <a:lnTo>
                    <a:pt x="0" y="189"/>
                  </a:lnTo>
                  <a:lnTo>
                    <a:pt x="15" y="110"/>
                  </a:lnTo>
                  <a:lnTo>
                    <a:pt x="67" y="110"/>
                  </a:lnTo>
                  <a:lnTo>
                    <a:pt x="86" y="0"/>
                  </a:lnTo>
                  <a:lnTo>
                    <a:pt x="225" y="0"/>
                  </a:lnTo>
                  <a:lnTo>
                    <a:pt x="205" y="110"/>
                  </a:lnTo>
                  <a:lnTo>
                    <a:pt x="274" y="110"/>
                  </a:lnTo>
                  <a:lnTo>
                    <a:pt x="259" y="189"/>
                  </a:lnTo>
                  <a:lnTo>
                    <a:pt x="192" y="189"/>
                  </a:lnTo>
                  <a:lnTo>
                    <a:pt x="168" y="317"/>
                  </a:lnTo>
                  <a:lnTo>
                    <a:pt x="167" y="333"/>
                  </a:lnTo>
                  <a:lnTo>
                    <a:pt x="168" y="345"/>
                  </a:lnTo>
                  <a:lnTo>
                    <a:pt x="174" y="354"/>
                  </a:lnTo>
                  <a:lnTo>
                    <a:pt x="186" y="358"/>
                  </a:lnTo>
                  <a:lnTo>
                    <a:pt x="205" y="360"/>
                  </a:lnTo>
                  <a:lnTo>
                    <a:pt x="228" y="360"/>
                  </a:lnTo>
                  <a:lnTo>
                    <a:pt x="210" y="45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gray">
            <a:xfrm>
              <a:off x="5246688" y="3028950"/>
              <a:ext cx="2922588" cy="1466850"/>
            </a:xfrm>
            <a:custGeom>
              <a:avLst/>
              <a:gdLst>
                <a:gd name="T0" fmla="*/ 964 w 1841"/>
                <a:gd name="T1" fmla="*/ 0 h 924"/>
                <a:gd name="T2" fmla="*/ 874 w 1841"/>
                <a:gd name="T3" fmla="*/ 5 h 924"/>
                <a:gd name="T4" fmla="*/ 784 w 1841"/>
                <a:gd name="T5" fmla="*/ 17 h 924"/>
                <a:gd name="T6" fmla="*/ 698 w 1841"/>
                <a:gd name="T7" fmla="*/ 38 h 924"/>
                <a:gd name="T8" fmla="*/ 615 w 1841"/>
                <a:gd name="T9" fmla="*/ 64 h 924"/>
                <a:gd name="T10" fmla="*/ 536 w 1841"/>
                <a:gd name="T11" fmla="*/ 100 h 924"/>
                <a:gd name="T12" fmla="*/ 460 w 1841"/>
                <a:gd name="T13" fmla="*/ 140 h 924"/>
                <a:gd name="T14" fmla="*/ 389 w 1841"/>
                <a:gd name="T15" fmla="*/ 188 h 924"/>
                <a:gd name="T16" fmla="*/ 322 w 1841"/>
                <a:gd name="T17" fmla="*/ 241 h 924"/>
                <a:gd name="T18" fmla="*/ 261 w 1841"/>
                <a:gd name="T19" fmla="*/ 301 h 924"/>
                <a:gd name="T20" fmla="*/ 205 w 1841"/>
                <a:gd name="T21" fmla="*/ 365 h 924"/>
                <a:gd name="T22" fmla="*/ 156 w 1841"/>
                <a:gd name="T23" fmla="*/ 433 h 924"/>
                <a:gd name="T24" fmla="*/ 111 w 1841"/>
                <a:gd name="T25" fmla="*/ 506 h 924"/>
                <a:gd name="T26" fmla="*/ 74 w 1841"/>
                <a:gd name="T27" fmla="*/ 583 h 924"/>
                <a:gd name="T28" fmla="*/ 44 w 1841"/>
                <a:gd name="T29" fmla="*/ 664 h 924"/>
                <a:gd name="T30" fmla="*/ 22 w 1841"/>
                <a:gd name="T31" fmla="*/ 747 h 924"/>
                <a:gd name="T32" fmla="*/ 7 w 1841"/>
                <a:gd name="T33" fmla="*/ 835 h 924"/>
                <a:gd name="T34" fmla="*/ 0 w 1841"/>
                <a:gd name="T35" fmla="*/ 924 h 924"/>
                <a:gd name="T36" fmla="*/ 107 w 1841"/>
                <a:gd name="T37" fmla="*/ 924 h 924"/>
                <a:gd name="T38" fmla="*/ 114 w 1841"/>
                <a:gd name="T39" fmla="*/ 835 h 924"/>
                <a:gd name="T40" fmla="*/ 132 w 1841"/>
                <a:gd name="T41" fmla="*/ 748 h 924"/>
                <a:gd name="T42" fmla="*/ 156 w 1841"/>
                <a:gd name="T43" fmla="*/ 665 h 924"/>
                <a:gd name="T44" fmla="*/ 188 w 1841"/>
                <a:gd name="T45" fmla="*/ 586 h 924"/>
                <a:gd name="T46" fmla="*/ 228 w 1841"/>
                <a:gd name="T47" fmla="*/ 510 h 924"/>
                <a:gd name="T48" fmla="*/ 275 w 1841"/>
                <a:gd name="T49" fmla="*/ 439 h 924"/>
                <a:gd name="T50" fmla="*/ 328 w 1841"/>
                <a:gd name="T51" fmla="*/ 374 h 924"/>
                <a:gd name="T52" fmla="*/ 388 w 1841"/>
                <a:gd name="T53" fmla="*/ 311 h 924"/>
                <a:gd name="T54" fmla="*/ 451 w 1841"/>
                <a:gd name="T55" fmla="*/ 256 h 924"/>
                <a:gd name="T56" fmla="*/ 521 w 1841"/>
                <a:gd name="T57" fmla="*/ 207 h 924"/>
                <a:gd name="T58" fmla="*/ 596 w 1841"/>
                <a:gd name="T59" fmla="*/ 164 h 924"/>
                <a:gd name="T60" fmla="*/ 674 w 1841"/>
                <a:gd name="T61" fmla="*/ 127 h 924"/>
                <a:gd name="T62" fmla="*/ 758 w 1841"/>
                <a:gd name="T63" fmla="*/ 99 h 924"/>
                <a:gd name="T64" fmla="*/ 844 w 1841"/>
                <a:gd name="T65" fmla="*/ 78 h 924"/>
                <a:gd name="T66" fmla="*/ 932 w 1841"/>
                <a:gd name="T67" fmla="*/ 64 h 924"/>
                <a:gd name="T68" fmla="*/ 1024 w 1841"/>
                <a:gd name="T69" fmla="*/ 60 h 924"/>
                <a:gd name="T70" fmla="*/ 1111 w 1841"/>
                <a:gd name="T71" fmla="*/ 64 h 924"/>
                <a:gd name="T72" fmla="*/ 1198 w 1841"/>
                <a:gd name="T73" fmla="*/ 76 h 924"/>
                <a:gd name="T74" fmla="*/ 1281 w 1841"/>
                <a:gd name="T75" fmla="*/ 96 h 924"/>
                <a:gd name="T76" fmla="*/ 1361 w 1841"/>
                <a:gd name="T77" fmla="*/ 122 h 924"/>
                <a:gd name="T78" fmla="*/ 1437 w 1841"/>
                <a:gd name="T79" fmla="*/ 157 h 924"/>
                <a:gd name="T80" fmla="*/ 1510 w 1841"/>
                <a:gd name="T81" fmla="*/ 197 h 924"/>
                <a:gd name="T82" fmla="*/ 1578 w 1841"/>
                <a:gd name="T83" fmla="*/ 243 h 924"/>
                <a:gd name="T84" fmla="*/ 1642 w 1841"/>
                <a:gd name="T85" fmla="*/ 295 h 924"/>
                <a:gd name="T86" fmla="*/ 1700 w 1841"/>
                <a:gd name="T87" fmla="*/ 353 h 924"/>
                <a:gd name="T88" fmla="*/ 1754 w 1841"/>
                <a:gd name="T89" fmla="*/ 415 h 924"/>
                <a:gd name="T90" fmla="*/ 1801 w 1841"/>
                <a:gd name="T91" fmla="*/ 482 h 924"/>
                <a:gd name="T92" fmla="*/ 1841 w 1841"/>
                <a:gd name="T93" fmla="*/ 554 h 924"/>
                <a:gd name="T94" fmla="*/ 1800 w 1841"/>
                <a:gd name="T95" fmla="*/ 473 h 924"/>
                <a:gd name="T96" fmla="*/ 1751 w 1841"/>
                <a:gd name="T97" fmla="*/ 399 h 924"/>
                <a:gd name="T98" fmla="*/ 1696 w 1841"/>
                <a:gd name="T99" fmla="*/ 329 h 924"/>
                <a:gd name="T100" fmla="*/ 1633 w 1841"/>
                <a:gd name="T101" fmla="*/ 265 h 924"/>
                <a:gd name="T102" fmla="*/ 1565 w 1841"/>
                <a:gd name="T103" fmla="*/ 207 h 924"/>
                <a:gd name="T104" fmla="*/ 1492 w 1841"/>
                <a:gd name="T105" fmla="*/ 155 h 924"/>
                <a:gd name="T106" fmla="*/ 1413 w 1841"/>
                <a:gd name="T107" fmla="*/ 109 h 924"/>
                <a:gd name="T108" fmla="*/ 1331 w 1841"/>
                <a:gd name="T109" fmla="*/ 72 h 924"/>
                <a:gd name="T110" fmla="*/ 1245 w 1841"/>
                <a:gd name="T111" fmla="*/ 41 h 924"/>
                <a:gd name="T112" fmla="*/ 1155 w 1841"/>
                <a:gd name="T113" fmla="*/ 20 h 924"/>
                <a:gd name="T114" fmla="*/ 1061 w 1841"/>
                <a:gd name="T115" fmla="*/ 5 h 924"/>
                <a:gd name="T116" fmla="*/ 964 w 1841"/>
                <a:gd name="T117" fmla="*/ 0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41" h="924">
                  <a:moveTo>
                    <a:pt x="964" y="0"/>
                  </a:moveTo>
                  <a:lnTo>
                    <a:pt x="874" y="5"/>
                  </a:lnTo>
                  <a:lnTo>
                    <a:pt x="784" y="17"/>
                  </a:lnTo>
                  <a:lnTo>
                    <a:pt x="698" y="38"/>
                  </a:lnTo>
                  <a:lnTo>
                    <a:pt x="615" y="64"/>
                  </a:lnTo>
                  <a:lnTo>
                    <a:pt x="536" y="100"/>
                  </a:lnTo>
                  <a:lnTo>
                    <a:pt x="460" y="140"/>
                  </a:lnTo>
                  <a:lnTo>
                    <a:pt x="389" y="188"/>
                  </a:lnTo>
                  <a:lnTo>
                    <a:pt x="322" y="241"/>
                  </a:lnTo>
                  <a:lnTo>
                    <a:pt x="261" y="301"/>
                  </a:lnTo>
                  <a:lnTo>
                    <a:pt x="205" y="365"/>
                  </a:lnTo>
                  <a:lnTo>
                    <a:pt x="156" y="433"/>
                  </a:lnTo>
                  <a:lnTo>
                    <a:pt x="111" y="506"/>
                  </a:lnTo>
                  <a:lnTo>
                    <a:pt x="74" y="583"/>
                  </a:lnTo>
                  <a:lnTo>
                    <a:pt x="44" y="664"/>
                  </a:lnTo>
                  <a:lnTo>
                    <a:pt x="22" y="747"/>
                  </a:lnTo>
                  <a:lnTo>
                    <a:pt x="7" y="835"/>
                  </a:lnTo>
                  <a:lnTo>
                    <a:pt x="0" y="924"/>
                  </a:lnTo>
                  <a:lnTo>
                    <a:pt x="107" y="924"/>
                  </a:lnTo>
                  <a:lnTo>
                    <a:pt x="114" y="835"/>
                  </a:lnTo>
                  <a:lnTo>
                    <a:pt x="132" y="748"/>
                  </a:lnTo>
                  <a:lnTo>
                    <a:pt x="156" y="665"/>
                  </a:lnTo>
                  <a:lnTo>
                    <a:pt x="188" y="586"/>
                  </a:lnTo>
                  <a:lnTo>
                    <a:pt x="228" y="510"/>
                  </a:lnTo>
                  <a:lnTo>
                    <a:pt x="275" y="439"/>
                  </a:lnTo>
                  <a:lnTo>
                    <a:pt x="328" y="374"/>
                  </a:lnTo>
                  <a:lnTo>
                    <a:pt x="388" y="311"/>
                  </a:lnTo>
                  <a:lnTo>
                    <a:pt x="451" y="256"/>
                  </a:lnTo>
                  <a:lnTo>
                    <a:pt x="521" y="207"/>
                  </a:lnTo>
                  <a:lnTo>
                    <a:pt x="596" y="164"/>
                  </a:lnTo>
                  <a:lnTo>
                    <a:pt x="674" y="127"/>
                  </a:lnTo>
                  <a:lnTo>
                    <a:pt x="758" y="99"/>
                  </a:lnTo>
                  <a:lnTo>
                    <a:pt x="844" y="78"/>
                  </a:lnTo>
                  <a:lnTo>
                    <a:pt x="932" y="64"/>
                  </a:lnTo>
                  <a:lnTo>
                    <a:pt x="1024" y="60"/>
                  </a:lnTo>
                  <a:lnTo>
                    <a:pt x="1111" y="64"/>
                  </a:lnTo>
                  <a:lnTo>
                    <a:pt x="1198" y="76"/>
                  </a:lnTo>
                  <a:lnTo>
                    <a:pt x="1281" y="96"/>
                  </a:lnTo>
                  <a:lnTo>
                    <a:pt x="1361" y="122"/>
                  </a:lnTo>
                  <a:lnTo>
                    <a:pt x="1437" y="157"/>
                  </a:lnTo>
                  <a:lnTo>
                    <a:pt x="1510" y="197"/>
                  </a:lnTo>
                  <a:lnTo>
                    <a:pt x="1578" y="243"/>
                  </a:lnTo>
                  <a:lnTo>
                    <a:pt x="1642" y="295"/>
                  </a:lnTo>
                  <a:lnTo>
                    <a:pt x="1700" y="353"/>
                  </a:lnTo>
                  <a:lnTo>
                    <a:pt x="1754" y="415"/>
                  </a:lnTo>
                  <a:lnTo>
                    <a:pt x="1801" y="482"/>
                  </a:lnTo>
                  <a:lnTo>
                    <a:pt x="1841" y="554"/>
                  </a:lnTo>
                  <a:lnTo>
                    <a:pt x="1800" y="473"/>
                  </a:lnTo>
                  <a:lnTo>
                    <a:pt x="1751" y="399"/>
                  </a:lnTo>
                  <a:lnTo>
                    <a:pt x="1696" y="329"/>
                  </a:lnTo>
                  <a:lnTo>
                    <a:pt x="1633" y="265"/>
                  </a:lnTo>
                  <a:lnTo>
                    <a:pt x="1565" y="207"/>
                  </a:lnTo>
                  <a:lnTo>
                    <a:pt x="1492" y="155"/>
                  </a:lnTo>
                  <a:lnTo>
                    <a:pt x="1413" y="109"/>
                  </a:lnTo>
                  <a:lnTo>
                    <a:pt x="1331" y="72"/>
                  </a:lnTo>
                  <a:lnTo>
                    <a:pt x="1245" y="41"/>
                  </a:lnTo>
                  <a:lnTo>
                    <a:pt x="1155" y="20"/>
                  </a:lnTo>
                  <a:lnTo>
                    <a:pt x="1061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gray">
            <a:xfrm>
              <a:off x="5476876" y="4621213"/>
              <a:ext cx="2924175" cy="1463675"/>
            </a:xfrm>
            <a:custGeom>
              <a:avLst/>
              <a:gdLst>
                <a:gd name="T0" fmla="*/ 877 w 1842"/>
                <a:gd name="T1" fmla="*/ 922 h 922"/>
                <a:gd name="T2" fmla="*/ 968 w 1842"/>
                <a:gd name="T3" fmla="*/ 917 h 922"/>
                <a:gd name="T4" fmla="*/ 1057 w 1842"/>
                <a:gd name="T5" fmla="*/ 905 h 922"/>
                <a:gd name="T6" fmla="*/ 1143 w 1842"/>
                <a:gd name="T7" fmla="*/ 884 h 922"/>
                <a:gd name="T8" fmla="*/ 1227 w 1842"/>
                <a:gd name="T9" fmla="*/ 858 h 922"/>
                <a:gd name="T10" fmla="*/ 1305 w 1842"/>
                <a:gd name="T11" fmla="*/ 823 h 922"/>
                <a:gd name="T12" fmla="*/ 1381 w 1842"/>
                <a:gd name="T13" fmla="*/ 782 h 922"/>
                <a:gd name="T14" fmla="*/ 1453 w 1842"/>
                <a:gd name="T15" fmla="*/ 734 h 922"/>
                <a:gd name="T16" fmla="*/ 1519 w 1842"/>
                <a:gd name="T17" fmla="*/ 681 h 922"/>
                <a:gd name="T18" fmla="*/ 1580 w 1842"/>
                <a:gd name="T19" fmla="*/ 623 h 922"/>
                <a:gd name="T20" fmla="*/ 1637 w 1842"/>
                <a:gd name="T21" fmla="*/ 559 h 922"/>
                <a:gd name="T22" fmla="*/ 1686 w 1842"/>
                <a:gd name="T23" fmla="*/ 490 h 922"/>
                <a:gd name="T24" fmla="*/ 1731 w 1842"/>
                <a:gd name="T25" fmla="*/ 416 h 922"/>
                <a:gd name="T26" fmla="*/ 1768 w 1842"/>
                <a:gd name="T27" fmla="*/ 340 h 922"/>
                <a:gd name="T28" fmla="*/ 1797 w 1842"/>
                <a:gd name="T29" fmla="*/ 258 h 922"/>
                <a:gd name="T30" fmla="*/ 1820 w 1842"/>
                <a:gd name="T31" fmla="*/ 175 h 922"/>
                <a:gd name="T32" fmla="*/ 1835 w 1842"/>
                <a:gd name="T33" fmla="*/ 89 h 922"/>
                <a:gd name="T34" fmla="*/ 1842 w 1842"/>
                <a:gd name="T35" fmla="*/ 0 h 922"/>
                <a:gd name="T36" fmla="*/ 1735 w 1842"/>
                <a:gd name="T37" fmla="*/ 0 h 922"/>
                <a:gd name="T38" fmla="*/ 1728 w 1842"/>
                <a:gd name="T39" fmla="*/ 87 h 922"/>
                <a:gd name="T40" fmla="*/ 1711 w 1842"/>
                <a:gd name="T41" fmla="*/ 174 h 922"/>
                <a:gd name="T42" fmla="*/ 1686 w 1842"/>
                <a:gd name="T43" fmla="*/ 257 h 922"/>
                <a:gd name="T44" fmla="*/ 1653 w 1842"/>
                <a:gd name="T45" fmla="*/ 337 h 922"/>
                <a:gd name="T46" fmla="*/ 1613 w 1842"/>
                <a:gd name="T47" fmla="*/ 412 h 922"/>
                <a:gd name="T48" fmla="*/ 1567 w 1842"/>
                <a:gd name="T49" fmla="*/ 483 h 922"/>
                <a:gd name="T50" fmla="*/ 1514 w 1842"/>
                <a:gd name="T51" fmla="*/ 550 h 922"/>
                <a:gd name="T52" fmla="*/ 1454 w 1842"/>
                <a:gd name="T53" fmla="*/ 611 h 922"/>
                <a:gd name="T54" fmla="*/ 1390 w 1842"/>
                <a:gd name="T55" fmla="*/ 666 h 922"/>
                <a:gd name="T56" fmla="*/ 1320 w 1842"/>
                <a:gd name="T57" fmla="*/ 716 h 922"/>
                <a:gd name="T58" fmla="*/ 1246 w 1842"/>
                <a:gd name="T59" fmla="*/ 759 h 922"/>
                <a:gd name="T60" fmla="*/ 1167 w 1842"/>
                <a:gd name="T61" fmla="*/ 795 h 922"/>
                <a:gd name="T62" fmla="*/ 1084 w 1842"/>
                <a:gd name="T63" fmla="*/ 823 h 922"/>
                <a:gd name="T64" fmla="*/ 999 w 1842"/>
                <a:gd name="T65" fmla="*/ 846 h 922"/>
                <a:gd name="T66" fmla="*/ 910 w 1842"/>
                <a:gd name="T67" fmla="*/ 858 h 922"/>
                <a:gd name="T68" fmla="*/ 818 w 1842"/>
                <a:gd name="T69" fmla="*/ 862 h 922"/>
                <a:gd name="T70" fmla="*/ 730 w 1842"/>
                <a:gd name="T71" fmla="*/ 858 h 922"/>
                <a:gd name="T72" fmla="*/ 644 w 1842"/>
                <a:gd name="T73" fmla="*/ 846 h 922"/>
                <a:gd name="T74" fmla="*/ 561 w 1842"/>
                <a:gd name="T75" fmla="*/ 826 h 922"/>
                <a:gd name="T76" fmla="*/ 480 w 1842"/>
                <a:gd name="T77" fmla="*/ 800 h 922"/>
                <a:gd name="T78" fmla="*/ 405 w 1842"/>
                <a:gd name="T79" fmla="*/ 765 h 922"/>
                <a:gd name="T80" fmla="*/ 332 w 1842"/>
                <a:gd name="T81" fmla="*/ 725 h 922"/>
                <a:gd name="T82" fmla="*/ 263 w 1842"/>
                <a:gd name="T83" fmla="*/ 679 h 922"/>
                <a:gd name="T84" fmla="*/ 199 w 1842"/>
                <a:gd name="T85" fmla="*/ 627 h 922"/>
                <a:gd name="T86" fmla="*/ 141 w 1842"/>
                <a:gd name="T87" fmla="*/ 569 h 922"/>
                <a:gd name="T88" fmla="*/ 88 w 1842"/>
                <a:gd name="T89" fmla="*/ 508 h 922"/>
                <a:gd name="T90" fmla="*/ 40 w 1842"/>
                <a:gd name="T91" fmla="*/ 441 h 922"/>
                <a:gd name="T92" fmla="*/ 0 w 1842"/>
                <a:gd name="T93" fmla="*/ 370 h 922"/>
                <a:gd name="T94" fmla="*/ 42 w 1842"/>
                <a:gd name="T95" fmla="*/ 449 h 922"/>
                <a:gd name="T96" fmla="*/ 91 w 1842"/>
                <a:gd name="T97" fmla="*/ 523 h 922"/>
                <a:gd name="T98" fmla="*/ 146 w 1842"/>
                <a:gd name="T99" fmla="*/ 593 h 922"/>
                <a:gd name="T100" fmla="*/ 208 w 1842"/>
                <a:gd name="T101" fmla="*/ 657 h 922"/>
                <a:gd name="T102" fmla="*/ 277 w 1842"/>
                <a:gd name="T103" fmla="*/ 716 h 922"/>
                <a:gd name="T104" fmla="*/ 350 w 1842"/>
                <a:gd name="T105" fmla="*/ 768 h 922"/>
                <a:gd name="T106" fmla="*/ 428 w 1842"/>
                <a:gd name="T107" fmla="*/ 813 h 922"/>
                <a:gd name="T108" fmla="*/ 510 w 1842"/>
                <a:gd name="T109" fmla="*/ 852 h 922"/>
                <a:gd name="T110" fmla="*/ 598 w 1842"/>
                <a:gd name="T111" fmla="*/ 881 h 922"/>
                <a:gd name="T112" fmla="*/ 687 w 1842"/>
                <a:gd name="T113" fmla="*/ 904 h 922"/>
                <a:gd name="T114" fmla="*/ 781 w 1842"/>
                <a:gd name="T115" fmla="*/ 917 h 922"/>
                <a:gd name="T116" fmla="*/ 877 w 1842"/>
                <a:gd name="T117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42" h="922">
                  <a:moveTo>
                    <a:pt x="877" y="922"/>
                  </a:moveTo>
                  <a:lnTo>
                    <a:pt x="968" y="917"/>
                  </a:lnTo>
                  <a:lnTo>
                    <a:pt x="1057" y="905"/>
                  </a:lnTo>
                  <a:lnTo>
                    <a:pt x="1143" y="884"/>
                  </a:lnTo>
                  <a:lnTo>
                    <a:pt x="1227" y="858"/>
                  </a:lnTo>
                  <a:lnTo>
                    <a:pt x="1305" y="823"/>
                  </a:lnTo>
                  <a:lnTo>
                    <a:pt x="1381" y="782"/>
                  </a:lnTo>
                  <a:lnTo>
                    <a:pt x="1453" y="734"/>
                  </a:lnTo>
                  <a:lnTo>
                    <a:pt x="1519" y="681"/>
                  </a:lnTo>
                  <a:lnTo>
                    <a:pt x="1580" y="623"/>
                  </a:lnTo>
                  <a:lnTo>
                    <a:pt x="1637" y="559"/>
                  </a:lnTo>
                  <a:lnTo>
                    <a:pt x="1686" y="490"/>
                  </a:lnTo>
                  <a:lnTo>
                    <a:pt x="1731" y="416"/>
                  </a:lnTo>
                  <a:lnTo>
                    <a:pt x="1768" y="340"/>
                  </a:lnTo>
                  <a:lnTo>
                    <a:pt x="1797" y="258"/>
                  </a:lnTo>
                  <a:lnTo>
                    <a:pt x="1820" y="175"/>
                  </a:lnTo>
                  <a:lnTo>
                    <a:pt x="1835" y="89"/>
                  </a:lnTo>
                  <a:lnTo>
                    <a:pt x="1842" y="0"/>
                  </a:lnTo>
                  <a:lnTo>
                    <a:pt x="1735" y="0"/>
                  </a:lnTo>
                  <a:lnTo>
                    <a:pt x="1728" y="87"/>
                  </a:lnTo>
                  <a:lnTo>
                    <a:pt x="1711" y="174"/>
                  </a:lnTo>
                  <a:lnTo>
                    <a:pt x="1686" y="257"/>
                  </a:lnTo>
                  <a:lnTo>
                    <a:pt x="1653" y="337"/>
                  </a:lnTo>
                  <a:lnTo>
                    <a:pt x="1613" y="412"/>
                  </a:lnTo>
                  <a:lnTo>
                    <a:pt x="1567" y="483"/>
                  </a:lnTo>
                  <a:lnTo>
                    <a:pt x="1514" y="550"/>
                  </a:lnTo>
                  <a:lnTo>
                    <a:pt x="1454" y="611"/>
                  </a:lnTo>
                  <a:lnTo>
                    <a:pt x="1390" y="666"/>
                  </a:lnTo>
                  <a:lnTo>
                    <a:pt x="1320" y="716"/>
                  </a:lnTo>
                  <a:lnTo>
                    <a:pt x="1246" y="759"/>
                  </a:lnTo>
                  <a:lnTo>
                    <a:pt x="1167" y="795"/>
                  </a:lnTo>
                  <a:lnTo>
                    <a:pt x="1084" y="823"/>
                  </a:lnTo>
                  <a:lnTo>
                    <a:pt x="999" y="846"/>
                  </a:lnTo>
                  <a:lnTo>
                    <a:pt x="910" y="858"/>
                  </a:lnTo>
                  <a:lnTo>
                    <a:pt x="818" y="862"/>
                  </a:lnTo>
                  <a:lnTo>
                    <a:pt x="730" y="858"/>
                  </a:lnTo>
                  <a:lnTo>
                    <a:pt x="644" y="846"/>
                  </a:lnTo>
                  <a:lnTo>
                    <a:pt x="561" y="826"/>
                  </a:lnTo>
                  <a:lnTo>
                    <a:pt x="480" y="800"/>
                  </a:lnTo>
                  <a:lnTo>
                    <a:pt x="405" y="765"/>
                  </a:lnTo>
                  <a:lnTo>
                    <a:pt x="332" y="725"/>
                  </a:lnTo>
                  <a:lnTo>
                    <a:pt x="263" y="679"/>
                  </a:lnTo>
                  <a:lnTo>
                    <a:pt x="199" y="627"/>
                  </a:lnTo>
                  <a:lnTo>
                    <a:pt x="141" y="569"/>
                  </a:lnTo>
                  <a:lnTo>
                    <a:pt x="88" y="508"/>
                  </a:lnTo>
                  <a:lnTo>
                    <a:pt x="40" y="441"/>
                  </a:lnTo>
                  <a:lnTo>
                    <a:pt x="0" y="370"/>
                  </a:lnTo>
                  <a:lnTo>
                    <a:pt x="42" y="449"/>
                  </a:lnTo>
                  <a:lnTo>
                    <a:pt x="91" y="523"/>
                  </a:lnTo>
                  <a:lnTo>
                    <a:pt x="146" y="593"/>
                  </a:lnTo>
                  <a:lnTo>
                    <a:pt x="208" y="657"/>
                  </a:lnTo>
                  <a:lnTo>
                    <a:pt x="277" y="716"/>
                  </a:lnTo>
                  <a:lnTo>
                    <a:pt x="350" y="768"/>
                  </a:lnTo>
                  <a:lnTo>
                    <a:pt x="428" y="813"/>
                  </a:lnTo>
                  <a:lnTo>
                    <a:pt x="510" y="852"/>
                  </a:lnTo>
                  <a:lnTo>
                    <a:pt x="598" y="881"/>
                  </a:lnTo>
                  <a:lnTo>
                    <a:pt x="687" y="904"/>
                  </a:lnTo>
                  <a:lnTo>
                    <a:pt x="781" y="917"/>
                  </a:lnTo>
                  <a:lnTo>
                    <a:pt x="877" y="92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Freeform 40"/>
            <p:cNvSpPr>
              <a:spLocks noEditPoints="1"/>
            </p:cNvSpPr>
            <p:nvPr/>
          </p:nvSpPr>
          <p:spPr bwMode="gray">
            <a:xfrm>
              <a:off x="7761288" y="5873750"/>
              <a:ext cx="436563" cy="207963"/>
            </a:xfrm>
            <a:custGeom>
              <a:avLst/>
              <a:gdLst>
                <a:gd name="T0" fmla="*/ 202 w 275"/>
                <a:gd name="T1" fmla="*/ 97 h 131"/>
                <a:gd name="T2" fmla="*/ 240 w 275"/>
                <a:gd name="T3" fmla="*/ 0 h 131"/>
                <a:gd name="T4" fmla="*/ 275 w 275"/>
                <a:gd name="T5" fmla="*/ 0 h 131"/>
                <a:gd name="T6" fmla="*/ 275 w 275"/>
                <a:gd name="T7" fmla="*/ 131 h 131"/>
                <a:gd name="T8" fmla="*/ 251 w 275"/>
                <a:gd name="T9" fmla="*/ 131 h 131"/>
                <a:gd name="T10" fmla="*/ 251 w 275"/>
                <a:gd name="T11" fmla="*/ 26 h 131"/>
                <a:gd name="T12" fmla="*/ 251 w 275"/>
                <a:gd name="T13" fmla="*/ 26 h 131"/>
                <a:gd name="T14" fmla="*/ 210 w 275"/>
                <a:gd name="T15" fmla="*/ 131 h 131"/>
                <a:gd name="T16" fmla="*/ 193 w 275"/>
                <a:gd name="T17" fmla="*/ 131 h 131"/>
                <a:gd name="T18" fmla="*/ 152 w 275"/>
                <a:gd name="T19" fmla="*/ 26 h 131"/>
                <a:gd name="T20" fmla="*/ 152 w 275"/>
                <a:gd name="T21" fmla="*/ 26 h 131"/>
                <a:gd name="T22" fmla="*/ 152 w 275"/>
                <a:gd name="T23" fmla="*/ 131 h 131"/>
                <a:gd name="T24" fmla="*/ 128 w 275"/>
                <a:gd name="T25" fmla="*/ 131 h 131"/>
                <a:gd name="T26" fmla="*/ 128 w 275"/>
                <a:gd name="T27" fmla="*/ 0 h 131"/>
                <a:gd name="T28" fmla="*/ 164 w 275"/>
                <a:gd name="T29" fmla="*/ 0 h 131"/>
                <a:gd name="T30" fmla="*/ 202 w 275"/>
                <a:gd name="T31" fmla="*/ 97 h 131"/>
                <a:gd name="T32" fmla="*/ 106 w 275"/>
                <a:gd name="T33" fmla="*/ 20 h 131"/>
                <a:gd name="T34" fmla="*/ 64 w 275"/>
                <a:gd name="T35" fmla="*/ 20 h 131"/>
                <a:gd name="T36" fmla="*/ 64 w 275"/>
                <a:gd name="T37" fmla="*/ 131 h 131"/>
                <a:gd name="T38" fmla="*/ 40 w 275"/>
                <a:gd name="T39" fmla="*/ 131 h 131"/>
                <a:gd name="T40" fmla="*/ 40 w 275"/>
                <a:gd name="T41" fmla="*/ 20 h 131"/>
                <a:gd name="T42" fmla="*/ 0 w 275"/>
                <a:gd name="T43" fmla="*/ 20 h 131"/>
                <a:gd name="T44" fmla="*/ 0 w 275"/>
                <a:gd name="T45" fmla="*/ 0 h 131"/>
                <a:gd name="T46" fmla="*/ 106 w 275"/>
                <a:gd name="T47" fmla="*/ 0 h 131"/>
                <a:gd name="T48" fmla="*/ 106 w 275"/>
                <a:gd name="T49" fmla="*/ 2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5" h="131">
                  <a:moveTo>
                    <a:pt x="202" y="97"/>
                  </a:moveTo>
                  <a:lnTo>
                    <a:pt x="240" y="0"/>
                  </a:lnTo>
                  <a:lnTo>
                    <a:pt x="275" y="0"/>
                  </a:lnTo>
                  <a:lnTo>
                    <a:pt x="275" y="131"/>
                  </a:lnTo>
                  <a:lnTo>
                    <a:pt x="251" y="131"/>
                  </a:lnTo>
                  <a:lnTo>
                    <a:pt x="251" y="26"/>
                  </a:lnTo>
                  <a:lnTo>
                    <a:pt x="251" y="26"/>
                  </a:lnTo>
                  <a:lnTo>
                    <a:pt x="210" y="131"/>
                  </a:lnTo>
                  <a:lnTo>
                    <a:pt x="193" y="131"/>
                  </a:lnTo>
                  <a:lnTo>
                    <a:pt x="152" y="26"/>
                  </a:lnTo>
                  <a:lnTo>
                    <a:pt x="152" y="26"/>
                  </a:lnTo>
                  <a:lnTo>
                    <a:pt x="152" y="131"/>
                  </a:lnTo>
                  <a:lnTo>
                    <a:pt x="128" y="131"/>
                  </a:lnTo>
                  <a:lnTo>
                    <a:pt x="128" y="0"/>
                  </a:lnTo>
                  <a:lnTo>
                    <a:pt x="164" y="0"/>
                  </a:lnTo>
                  <a:lnTo>
                    <a:pt x="202" y="97"/>
                  </a:lnTo>
                  <a:close/>
                  <a:moveTo>
                    <a:pt x="106" y="20"/>
                  </a:moveTo>
                  <a:lnTo>
                    <a:pt x="64" y="20"/>
                  </a:lnTo>
                  <a:lnTo>
                    <a:pt x="64" y="131"/>
                  </a:lnTo>
                  <a:lnTo>
                    <a:pt x="40" y="131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0" y="0"/>
                  </a:lnTo>
                  <a:lnTo>
                    <a:pt x="106" y="0"/>
                  </a:lnTo>
                  <a:lnTo>
                    <a:pt x="106" y="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08" r:id="rId4"/>
    <p:sldLayoutId id="2147484009" r:id="rId5"/>
    <p:sldLayoutId id="2147484010" r:id="rId6"/>
    <p:sldLayoutId id="2147484011" r:id="rId7"/>
    <p:sldLayoutId id="2147484017" r:id="rId8"/>
    <p:sldLayoutId id="2147484018" r:id="rId9"/>
    <p:sldLayoutId id="2147484019" r:id="rId10"/>
    <p:sldLayoutId id="2147484012" r:id="rId11"/>
    <p:sldLayoutId id="2147484013" r:id="rId12"/>
    <p:sldLayoutId id="2147484020" r:id="rId1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+mj-lt"/>
          <a:ea typeface="ＭＳ Ｐゴシック" pitchFamily="-1" charset="-128"/>
          <a:cs typeface="ＭＳ Ｐゴシック" pitchFamily="-1" charset="-128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" charset="0"/>
          <a:ea typeface="ＭＳ Ｐゴシック" pitchFamily="-1" charset="-128"/>
          <a:cs typeface="ＭＳ Ｐゴシック" pitchFamily="-1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" charset="0"/>
          <a:ea typeface="ＭＳ Ｐゴシック" pitchFamily="-1" charset="-128"/>
          <a:cs typeface="ＭＳ Ｐゴシック" pitchFamily="-1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" charset="0"/>
          <a:ea typeface="ＭＳ Ｐゴシック" pitchFamily="-1" charset="-128"/>
          <a:cs typeface="ＭＳ Ｐゴシック" pitchFamily="-1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" charset="0"/>
          <a:ea typeface="ＭＳ Ｐゴシック" pitchFamily="-1" charset="-128"/>
          <a:cs typeface="ＭＳ Ｐゴシック" pitchFamily="-1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" charset="0"/>
          <a:ea typeface="ＭＳ Ｐゴシック" pitchFamily="-1" charset="-128"/>
          <a:cs typeface="ＭＳ Ｐゴシック" pitchFamily="-1" charset="-128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" charset="0"/>
          <a:ea typeface="ＭＳ Ｐゴシック" pitchFamily="-1" charset="-128"/>
          <a:cs typeface="ＭＳ Ｐゴシック" pitchFamily="-1" charset="-128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" charset="0"/>
          <a:ea typeface="ＭＳ Ｐゴシック" pitchFamily="-1" charset="-128"/>
          <a:cs typeface="ＭＳ Ｐゴシック" pitchFamily="-1" charset="-128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itchFamily="-1" charset="0"/>
          <a:ea typeface="ＭＳ Ｐゴシック" pitchFamily="-1" charset="-128"/>
          <a:cs typeface="ＭＳ Ｐゴシック" pitchFamily="-1" charset="-128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2400"/>
        </a:spcBef>
        <a:spcAft>
          <a:spcPct val="0"/>
        </a:spcAft>
        <a:buFont typeface="Arial" charset="0"/>
        <a:defRPr sz="2400" b="1" kern="1200">
          <a:solidFill>
            <a:schemeClr val="tx1"/>
          </a:solidFill>
          <a:latin typeface="+mn-lt"/>
          <a:ea typeface="ＭＳ Ｐゴシック" pitchFamily="-1" charset="-128"/>
          <a:cs typeface="ＭＳ Ｐゴシック" pitchFamily="-1" charset="-128"/>
        </a:defRPr>
      </a:lvl1pPr>
      <a:lvl2pPr marL="233363" indent="-233363" algn="l" rtl="0" eaLnBrk="1" fontAlgn="base" hangingPunct="1">
        <a:lnSpc>
          <a:spcPct val="90000"/>
        </a:lnSpc>
        <a:spcBef>
          <a:spcPts val="2400"/>
        </a:spcBef>
        <a:spcAft>
          <a:spcPct val="0"/>
        </a:spcAft>
        <a:buSzPct val="90000"/>
        <a:buFont typeface="Wingdings" charset="0"/>
        <a:buChar char="§"/>
        <a:defRPr sz="2000" b="1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2pPr>
      <a:lvl3pPr marL="517525" indent="-284163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3pPr>
      <a:lvl4pPr marL="744538" indent="-228600" algn="l" rtl="0" eaLnBrk="1" fontAlgn="base" hangingPunct="1">
        <a:lnSpc>
          <a:spcPct val="90000"/>
        </a:lnSpc>
        <a:spcBef>
          <a:spcPts val="1200"/>
        </a:spcBef>
        <a:spcAft>
          <a:spcPct val="0"/>
        </a:spcAft>
        <a:buSzPct val="90000"/>
        <a:buFont typeface="Wingdings" charset="0"/>
        <a:buChar char="§"/>
        <a:defRPr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4pPr>
      <a:lvl5pPr marL="1027113" indent="-277813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SzPct val="100000"/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1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4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at64check.go6lab.si/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hyperlink" Target="https://bgp.go6.si/" TargetMode="External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4.xml"/><Relationship Id="rId3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internetsociety.org/deploy360/projects/bcop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4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iat@glif.is" TargetMode="External"/><Relationship Id="rId4" Type="http://schemas.openxmlformats.org/officeDocument/2006/relationships/hyperlink" Target="http://www.internetsociety.org/deploy360/survey/" TargetMode="External"/><Relationship Id="rId5" Type="http://schemas.openxmlformats.org/officeDocument/2006/relationships/image" Target="../media/image7.jpe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Box 7"/>
          <p:cNvSpPr txBox="1">
            <a:spLocks noChangeArrowheads="1"/>
          </p:cNvSpPr>
          <p:nvPr/>
        </p:nvSpPr>
        <p:spPr bwMode="gray">
          <a:xfrm>
            <a:off x="-1460500" y="1370013"/>
            <a:ext cx="18415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endParaRPr lang="en-US" sz="1800"/>
          </a:p>
        </p:txBody>
      </p:sp>
      <p:grpSp>
        <p:nvGrpSpPr>
          <p:cNvPr id="9218" name="Group 15"/>
          <p:cNvGrpSpPr>
            <a:grpSpLocks/>
          </p:cNvGrpSpPr>
          <p:nvPr/>
        </p:nvGrpSpPr>
        <p:grpSpPr bwMode="auto">
          <a:xfrm>
            <a:off x="0" y="4992688"/>
            <a:ext cx="9144000" cy="1865312"/>
            <a:chOff x="0" y="4992129"/>
            <a:chExt cx="9144000" cy="1865871"/>
          </a:xfrm>
        </p:grpSpPr>
        <p:sp>
          <p:nvSpPr>
            <p:cNvPr id="17" name="Rectangle 16"/>
            <p:cNvSpPr/>
            <p:nvPr/>
          </p:nvSpPr>
          <p:spPr bwMode="gray">
            <a:xfrm>
              <a:off x="0" y="4992129"/>
              <a:ext cx="9144000" cy="1865871"/>
            </a:xfrm>
            <a:prstGeom prst="rect">
              <a:avLst/>
            </a:prstGeom>
            <a:solidFill>
              <a:srgbClr val="FFFFFF"/>
            </a:solidFill>
            <a:ln w="1270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Rectangle 17"/>
            <p:cNvSpPr/>
            <p:nvPr/>
          </p:nvSpPr>
          <p:spPr bwMode="gray">
            <a:xfrm>
              <a:off x="228600" y="5114403"/>
              <a:ext cx="8686800" cy="1510165"/>
            </a:xfrm>
            <a:prstGeom prst="rect">
              <a:avLst/>
            </a:prstGeom>
            <a:ln w="1270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 </a:t>
              </a:r>
            </a:p>
          </p:txBody>
        </p:sp>
      </p:grpSp>
      <p:sp>
        <p:nvSpPr>
          <p:cNvPr id="9219" name="Title 3"/>
          <p:cNvSpPr txBox="1">
            <a:spLocks/>
          </p:cNvSpPr>
          <p:nvPr/>
        </p:nvSpPr>
        <p:spPr bwMode="gray">
          <a:xfrm>
            <a:off x="133350" y="5141913"/>
            <a:ext cx="8915400" cy="14827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28600" tIns="182880" rIns="22860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3200" b="1" dirty="0" smtClean="0">
                <a:solidFill>
                  <a:schemeClr val="bg1"/>
                </a:solidFill>
              </a:rPr>
              <a:t>Deploy360 </a:t>
            </a:r>
            <a:r>
              <a:rPr lang="en-US" sz="3200" b="1" dirty="0" err="1" smtClean="0">
                <a:solidFill>
                  <a:schemeClr val="bg1"/>
                </a:solidFill>
              </a:rPr>
              <a:t>Programme</a:t>
            </a:r>
            <a:endParaRPr lang="en-US" sz="3200" b="1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Technical Info, BCOP, DNSSEC Coordination, ION Conferences</a:t>
            </a:r>
          </a:p>
          <a:p>
            <a:pPr algn="ctr">
              <a:lnSpc>
                <a:spcPct val="90000"/>
              </a:lnSpc>
            </a:pPr>
            <a:r>
              <a:rPr lang="en-US" sz="1100" dirty="0" smtClean="0">
                <a:solidFill>
                  <a:schemeClr val="bg1"/>
                </a:solidFill>
              </a:rPr>
              <a:t/>
            </a:r>
            <a:br>
              <a:rPr lang="en-US" sz="1100" dirty="0" smtClean="0">
                <a:solidFill>
                  <a:schemeClr val="bg1"/>
                </a:solidFill>
              </a:rPr>
            </a:b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9220" name="Picture 2" descr="Deploy360 Billboard_IPv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2250"/>
            <a:ext cx="8731250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4685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3"/>
          <p:cNvSpPr>
            <a:spLocks noGrp="1"/>
          </p:cNvSpPr>
          <p:nvPr>
            <p:ph type="ctrTitle"/>
          </p:nvPr>
        </p:nvSpPr>
        <p:spPr>
          <a:xfrm>
            <a:off x="228600" y="1089025"/>
            <a:ext cx="8686800" cy="995363"/>
          </a:xfrm>
        </p:spPr>
        <p:txBody>
          <a:bodyPr/>
          <a:lstStyle/>
          <a:p>
            <a:pPr algn="ctr" eaLnBrk="1" hangingPunct="1"/>
            <a:r>
              <a:rPr lang="en-US" sz="9600" dirty="0" smtClean="0">
                <a:latin typeface="Arial" charset="0"/>
                <a:ea typeface="ＭＳ Ｐゴシック" charset="0"/>
                <a:cs typeface="ＭＳ Ｐゴシック" charset="0"/>
              </a:rPr>
              <a:t>Thanks!</a:t>
            </a:r>
            <a:endParaRPr lang="en-US" sz="9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106" name="TextBox 1"/>
          <p:cNvSpPr txBox="1">
            <a:spLocks noChangeArrowheads="1"/>
          </p:cNvSpPr>
          <p:nvPr/>
        </p:nvSpPr>
        <p:spPr bwMode="gray">
          <a:xfrm>
            <a:off x="2722893" y="3128987"/>
            <a:ext cx="6052383" cy="1889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dirty="0" smtClean="0">
                <a:solidFill>
                  <a:schemeClr val="bg1"/>
                </a:solidFill>
              </a:rPr>
              <a:t>Kevin Meynell</a:t>
            </a:r>
          </a:p>
          <a:p>
            <a:pPr algn="r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dirty="0" err="1" smtClean="0">
                <a:solidFill>
                  <a:schemeClr val="bg1"/>
                </a:solidFill>
              </a:rPr>
              <a:t>meynell@</a:t>
            </a:r>
            <a:r>
              <a:rPr lang="en-US" dirty="0" err="1">
                <a:solidFill>
                  <a:schemeClr val="bg1"/>
                </a:solidFill>
              </a:rPr>
              <a:t>isoc.org</a:t>
            </a:r>
            <a:endParaRPr lang="en-US" dirty="0">
              <a:solidFill>
                <a:schemeClr val="bg1"/>
              </a:solidFill>
            </a:endParaRPr>
          </a:p>
          <a:p>
            <a:pPr algn="r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dirty="0" smtClean="0">
                <a:solidFill>
                  <a:schemeClr val="bg1"/>
                </a:solidFill>
              </a:rPr>
              <a:t>@Deploy360 (#</a:t>
            </a:r>
            <a:r>
              <a:rPr lang="en-US" dirty="0" err="1" smtClean="0">
                <a:solidFill>
                  <a:schemeClr val="bg1"/>
                </a:solidFill>
              </a:rPr>
              <a:t>IONConf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pPr algn="r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dirty="0" smtClean="0">
                <a:solidFill>
                  <a:schemeClr val="bg1"/>
                </a:solidFill>
              </a:rPr>
              <a:t>http://</a:t>
            </a:r>
            <a:r>
              <a:rPr lang="en-US" dirty="0" err="1" smtClean="0">
                <a:solidFill>
                  <a:schemeClr val="bg1"/>
                </a:solidFill>
              </a:rPr>
              <a:t>www.isoc.org</a:t>
            </a:r>
            <a:r>
              <a:rPr lang="en-US" dirty="0" smtClean="0">
                <a:solidFill>
                  <a:schemeClr val="bg1"/>
                </a:solidFill>
              </a:rPr>
              <a:t>/deploy360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About Deploy360</a:t>
            </a:r>
          </a:p>
        </p:txBody>
      </p:sp>
      <p:sp>
        <p:nvSpPr>
          <p:cNvPr id="2150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143000"/>
            <a:ext cx="8686800" cy="4919663"/>
          </a:xfrm>
        </p:spPr>
        <p:txBody>
          <a:bodyPr/>
          <a:lstStyle/>
          <a:p>
            <a:pPr marL="0" indent="0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Challenge: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2">
              <a:spcAft>
                <a:spcPts val="1200"/>
              </a:spcAft>
            </a:pPr>
            <a:r>
              <a:rPr lang="en-US" sz="2200" dirty="0">
                <a:latin typeface="Arial" charset="0"/>
                <a:ea typeface="ＭＳ Ｐゴシック" charset="0"/>
              </a:rPr>
              <a:t>The IETF creates protocols based on open standards, but some are not widely known or deployed</a:t>
            </a:r>
          </a:p>
          <a:p>
            <a:pPr lvl="2">
              <a:spcAft>
                <a:spcPts val="1200"/>
              </a:spcAft>
            </a:pPr>
            <a:r>
              <a:rPr lang="en-US" sz="2200" dirty="0">
                <a:latin typeface="Arial" charset="0"/>
                <a:ea typeface="ＭＳ Ｐゴシック" charset="0"/>
              </a:rPr>
              <a:t>People seeking to implement these protocols are confused by a lack of clear, concise deployment 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information</a:t>
            </a:r>
          </a:p>
          <a:p>
            <a:pPr marL="0" indent="0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Deploy360 solution: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2">
              <a:spcAft>
                <a:spcPts val="1200"/>
              </a:spcAft>
            </a:pPr>
            <a:r>
              <a:rPr lang="en-US" sz="2200" dirty="0" smtClean="0">
                <a:latin typeface="Arial" charset="0"/>
                <a:ea typeface="ＭＳ Ｐゴシック" charset="0"/>
              </a:rPr>
              <a:t>Provide </a:t>
            </a:r>
            <a:r>
              <a:rPr lang="en-US" sz="2200" dirty="0">
                <a:latin typeface="Arial" charset="0"/>
                <a:ea typeface="ＭＳ Ｐゴシック" charset="0"/>
              </a:rPr>
              <a:t>hands-on information on IPv6, DNSSEC, TLS for 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Applications</a:t>
            </a:r>
            <a:r>
              <a:rPr lang="en-US" sz="2200" dirty="0">
                <a:latin typeface="Arial" charset="0"/>
                <a:ea typeface="ＭＳ Ｐゴシック" charset="0"/>
              </a:rPr>
              <a:t>, 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Securing BGP, and Anti-spoofing </a:t>
            </a:r>
            <a:r>
              <a:rPr lang="en-US" sz="2200" dirty="0">
                <a:latin typeface="Arial" charset="0"/>
                <a:ea typeface="ＭＳ Ｐゴシック" charset="0"/>
              </a:rPr>
              <a:t>to advance real-world deployment</a:t>
            </a:r>
          </a:p>
          <a:p>
            <a:pPr lvl="2">
              <a:spcAft>
                <a:spcPts val="1200"/>
              </a:spcAft>
            </a:pPr>
            <a:r>
              <a:rPr lang="en-US" sz="2200" dirty="0">
                <a:latin typeface="Arial" charset="0"/>
                <a:ea typeface="ＭＳ Ｐゴシック" charset="0"/>
              </a:rPr>
              <a:t>Work with first adopters to collect and create technical resources and distribute these resources to fast following networks</a:t>
            </a:r>
          </a:p>
        </p:txBody>
      </p:sp>
    </p:spTree>
    <p:extLst>
      <p:ext uri="{BB962C8B-B14F-4D97-AF65-F5344CB8AC3E}">
        <p14:creationId xmlns:p14="http://schemas.microsoft.com/office/powerpoint/2010/main" val="6126397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1670828"/>
              </p:ext>
            </p:extLst>
          </p:nvPr>
        </p:nvGraphicFramePr>
        <p:xfrm>
          <a:off x="264886" y="1106710"/>
          <a:ext cx="8686800" cy="5352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Deploy360 Components</a:t>
            </a:r>
          </a:p>
        </p:txBody>
      </p:sp>
    </p:spTree>
    <p:extLst>
      <p:ext uri="{BB962C8B-B14F-4D97-AF65-F5344CB8AC3E}">
        <p14:creationId xmlns:p14="http://schemas.microsoft.com/office/powerpoint/2010/main" val="4232221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Web Portal –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http://</a:t>
            </a:r>
            <a:r>
              <a:rPr lang="en-US" dirty="0" err="1" smtClean="0">
                <a:latin typeface="Arial" charset="0"/>
                <a:ea typeface="ＭＳ Ｐゴシック" charset="0"/>
                <a:cs typeface="ＭＳ Ｐゴシック" charset="0"/>
              </a:rPr>
              <a:t>www.isoc.org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/deploy360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143000"/>
            <a:ext cx="8686800" cy="4919663"/>
          </a:xfrm>
        </p:spPr>
        <p:txBody>
          <a:bodyPr>
            <a:normAutofit lnSpcReduction="10000"/>
          </a:bodyPr>
          <a:lstStyle/>
          <a:p>
            <a:pPr marL="0" lvl="1" indent="0">
              <a:buFont typeface="Wingdings" charset="0"/>
              <a:buNone/>
              <a:defRPr/>
            </a:pPr>
            <a:r>
              <a:rPr lang="en-US" sz="2400" dirty="0" smtClean="0">
                <a:latin typeface="Arial" charset="0"/>
                <a:ea typeface="ＭＳ Ｐゴシック" charset="0"/>
              </a:rPr>
              <a:t>IPv6, DNSSEC, Securing BGP, TLS for Applications, Anti-Spoofing knowledge </a:t>
            </a:r>
            <a:r>
              <a:rPr lang="en-US" sz="2400" dirty="0">
                <a:latin typeface="Arial" charset="0"/>
                <a:ea typeface="ＭＳ Ｐゴシック" charset="0"/>
              </a:rPr>
              <a:t>base including tutorials, case studies, training resources, etc</a:t>
            </a:r>
            <a:r>
              <a:rPr lang="en-US" sz="2400" dirty="0" smtClean="0">
                <a:latin typeface="Arial" charset="0"/>
                <a:ea typeface="ＭＳ Ｐゴシック" charset="0"/>
              </a:rPr>
              <a:t>..</a:t>
            </a:r>
            <a:endParaRPr lang="en-US" sz="2400" dirty="0">
              <a:latin typeface="Arial" charset="0"/>
              <a:ea typeface="ＭＳ Ｐゴシック" charset="0"/>
            </a:endParaRPr>
          </a:p>
          <a:p>
            <a:pPr marL="0" lvl="1" indent="0">
              <a:buFont typeface="Wingdings" charset="0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Content specific to:</a:t>
            </a:r>
          </a:p>
          <a:p>
            <a:pPr lvl="2">
              <a:defRPr/>
            </a:pPr>
            <a:r>
              <a:rPr lang="en-US" sz="2200" dirty="0">
                <a:latin typeface="Arial" charset="0"/>
                <a:ea typeface="ＭＳ Ｐゴシック" charset="0"/>
              </a:rPr>
              <a:t>Network Operators</a:t>
            </a:r>
          </a:p>
          <a:p>
            <a:pPr lvl="2">
              <a:defRPr/>
            </a:pPr>
            <a:r>
              <a:rPr lang="en-US" sz="2200" dirty="0">
                <a:latin typeface="Arial" charset="0"/>
                <a:ea typeface="ＭＳ Ｐゴシック" charset="0"/>
              </a:rPr>
              <a:t>Developers</a:t>
            </a:r>
          </a:p>
          <a:p>
            <a:pPr lvl="2">
              <a:defRPr/>
            </a:pPr>
            <a:r>
              <a:rPr lang="en-US" sz="2200" dirty="0">
                <a:latin typeface="Arial" charset="0"/>
                <a:ea typeface="ＭＳ Ｐゴシック" charset="0"/>
              </a:rPr>
              <a:t>Content Providers</a:t>
            </a:r>
          </a:p>
          <a:p>
            <a:pPr lvl="2">
              <a:defRPr/>
            </a:pPr>
            <a:r>
              <a:rPr lang="en-US" sz="2200" dirty="0">
                <a:latin typeface="Arial" charset="0"/>
                <a:ea typeface="ＭＳ Ｐゴシック" charset="0"/>
              </a:rPr>
              <a:t>Consumer Electronics </a:t>
            </a:r>
            <a:br>
              <a:rPr lang="en-US" sz="2200" dirty="0">
                <a:latin typeface="Arial" charset="0"/>
                <a:ea typeface="ＭＳ Ｐゴシック" charset="0"/>
              </a:rPr>
            </a:br>
            <a:r>
              <a:rPr lang="en-US" sz="2200" dirty="0">
                <a:latin typeface="Arial" charset="0"/>
                <a:ea typeface="ＭＳ Ｐゴシック" charset="0"/>
              </a:rPr>
              <a:t>Manufacturers</a:t>
            </a:r>
          </a:p>
          <a:p>
            <a:pPr lvl="2">
              <a:defRPr/>
            </a:pPr>
            <a:r>
              <a:rPr lang="en-US" sz="2200" dirty="0">
                <a:latin typeface="Arial" charset="0"/>
                <a:ea typeface="ＭＳ Ｐゴシック" charset="0"/>
              </a:rPr>
              <a:t>Enterprise Customers</a:t>
            </a:r>
          </a:p>
          <a:p>
            <a:pPr marL="0" lvl="1" indent="0">
              <a:buFont typeface="Wingdings" charset="0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Blog posts</a:t>
            </a:r>
          </a:p>
          <a:p>
            <a:pPr marL="0" lvl="1" indent="0">
              <a:buFont typeface="Wingdings" charset="0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Social media integration</a:t>
            </a:r>
          </a:p>
          <a:p>
            <a:pPr lvl="2">
              <a:defRPr/>
            </a:pPr>
            <a:endParaRPr lang="en-US" dirty="0">
              <a:latin typeface="Arial" charset="0"/>
              <a:ea typeface="ＭＳ Ｐゴシック" charset="0"/>
            </a:endParaRPr>
          </a:p>
          <a:p>
            <a:pPr marL="0" indent="0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2427861"/>
            <a:ext cx="4132161" cy="30284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7587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Some resources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143000"/>
            <a:ext cx="4852686" cy="2329405"/>
          </a:xfrm>
        </p:spPr>
        <p:txBody>
          <a:bodyPr>
            <a:normAutofit/>
          </a:bodyPr>
          <a:lstStyle/>
          <a:p>
            <a:pPr marL="0" lvl="1" indent="0">
              <a:buNone/>
              <a:defRPr/>
            </a:pPr>
            <a:r>
              <a:rPr lang="en-US" sz="2400" dirty="0" smtClean="0">
                <a:latin typeface="Arial" charset="0"/>
                <a:ea typeface="ＭＳ Ｐゴシック" charset="0"/>
              </a:rPr>
              <a:t>NAT64check</a:t>
            </a:r>
            <a:endParaRPr lang="en-US" sz="2400" b="0" dirty="0" smtClean="0">
              <a:latin typeface="Arial" charset="0"/>
              <a:ea typeface="ＭＳ Ｐゴシック" charset="0"/>
            </a:endParaRPr>
          </a:p>
          <a:p>
            <a:pPr marL="0" lvl="1" indent="0">
              <a:buNone/>
              <a:defRPr/>
            </a:pPr>
            <a:r>
              <a:rPr lang="en-US" b="0" dirty="0">
                <a:latin typeface="Arial" charset="0"/>
                <a:ea typeface="ＭＳ Ｐゴシック" charset="0"/>
              </a:rPr>
              <a:t>C</a:t>
            </a:r>
            <a:r>
              <a:rPr lang="en-US" b="0" dirty="0" smtClean="0">
                <a:latin typeface="Arial" charset="0"/>
                <a:ea typeface="ＭＳ Ｐゴシック" charset="0"/>
              </a:rPr>
              <a:t>hecks </a:t>
            </a:r>
            <a:r>
              <a:rPr lang="en-US" b="0" dirty="0">
                <a:latin typeface="Arial" charset="0"/>
                <a:ea typeface="ＭＳ Ｐゴシック" charset="0"/>
              </a:rPr>
              <a:t>websites display properly over IPv4, IPv6-only and </a:t>
            </a:r>
            <a:r>
              <a:rPr lang="en-US" b="0" dirty="0" smtClean="0">
                <a:latin typeface="Arial" charset="0"/>
                <a:ea typeface="ＭＳ Ｐゴシック" charset="0"/>
              </a:rPr>
              <a:t>NAT64</a:t>
            </a:r>
          </a:p>
          <a:p>
            <a:pPr marL="0" lvl="1" indent="0">
              <a:buNone/>
              <a:defRPr/>
            </a:pPr>
            <a:r>
              <a:rPr lang="en-US" b="0" dirty="0" smtClean="0">
                <a:latin typeface="Arial" charset="0"/>
                <a:ea typeface="ＭＳ Ｐゴシック" charset="0"/>
                <a:hlinkClick r:id="rId3"/>
              </a:rPr>
              <a:t>https</a:t>
            </a:r>
            <a:r>
              <a:rPr lang="en-US" b="0" dirty="0">
                <a:latin typeface="Arial" charset="0"/>
                <a:ea typeface="ＭＳ Ｐゴシック" charset="0"/>
                <a:hlinkClick r:id="rId3"/>
              </a:rPr>
              <a:t>://nat64check.go6lab.si</a:t>
            </a:r>
            <a:r>
              <a:rPr lang="en-US" b="0" dirty="0" smtClean="0">
                <a:latin typeface="Arial" charset="0"/>
                <a:ea typeface="ＭＳ Ｐゴシック" charset="0"/>
                <a:hlinkClick r:id="rId3"/>
              </a:rPr>
              <a:t>/</a:t>
            </a:r>
            <a:endParaRPr lang="en-US" dirty="0">
              <a:latin typeface="Arial" charset="0"/>
              <a:ea typeface="ＭＳ Ｐゴシック" charset="0"/>
            </a:endParaRPr>
          </a:p>
          <a:p>
            <a:pPr marL="0" indent="0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805" y="1143000"/>
            <a:ext cx="3277082" cy="22389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43" y="3807482"/>
            <a:ext cx="3153789" cy="2185442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 bwMode="gray">
          <a:xfrm>
            <a:off x="4124617" y="3735501"/>
            <a:ext cx="4852686" cy="232940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28600" tIns="91440" rIns="228600" bIns="9144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Font typeface="Arial" charset="0"/>
              <a:defRPr sz="2400" b="1" kern="1200">
                <a:solidFill>
                  <a:schemeClr val="tx1"/>
                </a:solidFill>
                <a:latin typeface="+mn-lt"/>
                <a:ea typeface="ＭＳ Ｐゴシック" pitchFamily="-1" charset="-128"/>
                <a:cs typeface="ＭＳ Ｐゴシック" pitchFamily="-1" charset="-128"/>
              </a:defRPr>
            </a:lvl1pPr>
            <a:lvl2pPr marL="233363" indent="-233363" algn="l" rtl="0" eaLnBrk="1" fontAlgn="base" hangingPunct="1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90000"/>
              <a:buFont typeface="Wingdings" charset="0"/>
              <a:buChar char="§"/>
              <a:defRPr sz="2000" b="1" kern="1200">
                <a:solidFill>
                  <a:schemeClr val="tx1"/>
                </a:solidFill>
                <a:latin typeface="+mn-lt"/>
                <a:ea typeface="ＭＳ Ｐゴシック" pitchFamily="-1" charset="-128"/>
                <a:cs typeface="+mn-cs"/>
              </a:defRPr>
            </a:lvl2pPr>
            <a:lvl3pPr marL="517525" indent="-284163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1" charset="-128"/>
                <a:cs typeface="+mn-cs"/>
              </a:defRPr>
            </a:lvl3pPr>
            <a:lvl4pPr marL="744538" indent="-228600" algn="l" rtl="0" eaLnBrk="1" fontAlgn="base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SzPct val="90000"/>
              <a:buFont typeface="Wingdings" charset="0"/>
              <a:buChar char="§"/>
              <a:defRPr kern="1200">
                <a:solidFill>
                  <a:schemeClr val="tx1"/>
                </a:solidFill>
                <a:latin typeface="+mn-lt"/>
                <a:ea typeface="ＭＳ Ｐゴシック" pitchFamily="-1" charset="-128"/>
                <a:cs typeface="+mn-cs"/>
              </a:defRPr>
            </a:lvl4pPr>
            <a:lvl5pPr marL="1027113" indent="-277813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SzPct val="100000"/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ＭＳ Ｐゴシック" pitchFamily="-1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defTabSz="914400">
              <a:buFont typeface="Wingdings" charset="0"/>
              <a:buNone/>
              <a:defRPr/>
            </a:pPr>
            <a:r>
              <a:rPr lang="en-US" sz="2400" dirty="0" smtClean="0">
                <a:latin typeface="Arial" charset="0"/>
                <a:ea typeface="ＭＳ Ｐゴシック" charset="0"/>
              </a:rPr>
              <a:t>BGP@Go6</a:t>
            </a:r>
          </a:p>
          <a:p>
            <a:pPr marL="0" lvl="1" indent="0" defTabSz="914400">
              <a:buFont typeface="Wingdings" charset="0"/>
              <a:buNone/>
              <a:defRPr/>
            </a:pPr>
            <a:r>
              <a:rPr lang="en-US" b="0" dirty="0" smtClean="0">
                <a:latin typeface="Arial" charset="0"/>
                <a:ea typeface="ＭＳ Ｐゴシック" charset="0"/>
              </a:rPr>
              <a:t>Compare BGP peering polices between IPv4 and IPv6 for different ASNs</a:t>
            </a:r>
          </a:p>
          <a:p>
            <a:pPr marL="0" lvl="1" indent="0" defTabSz="914400">
              <a:buFont typeface="Wingdings" charset="0"/>
              <a:buNone/>
              <a:defRPr/>
            </a:pPr>
            <a:r>
              <a:rPr lang="en-US" b="0" dirty="0" smtClean="0">
                <a:latin typeface="Arial" charset="0"/>
                <a:ea typeface="ＭＳ Ｐゴシック" charset="0"/>
                <a:hlinkClick r:id="rId6"/>
              </a:rPr>
              <a:t>https://bgp.go6.si</a:t>
            </a:r>
            <a:endParaRPr lang="en-US" dirty="0" smtClean="0">
              <a:latin typeface="Arial" charset="0"/>
              <a:ea typeface="ＭＳ Ｐゴシック" charset="0"/>
            </a:endParaRPr>
          </a:p>
          <a:p>
            <a:pPr marL="0" indent="0" defTabSz="914400">
              <a:defRPr/>
            </a:pP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 defTabSz="914400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8507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81" y="894949"/>
            <a:ext cx="8835438" cy="503129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225425"/>
            <a:ext cx="8686800" cy="917575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DNSSEC Deployment Maps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8768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228600" y="225425"/>
            <a:ext cx="8686800" cy="917575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Best Current Operational (BCOP) Practice Initiatives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341637"/>
            <a:ext cx="8686800" cy="4721026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</a:pP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RIPE BCOP TF </a:t>
            </a:r>
            <a:r>
              <a:rPr lang="en-US" b="0" dirty="0" smtClean="0">
                <a:latin typeface="Arial" charset="0"/>
                <a:ea typeface="ＭＳ Ｐゴシック" charset="0"/>
                <a:cs typeface="ＭＳ Ｐゴシック" charset="0"/>
              </a:rPr>
              <a:t>– chaired by </a:t>
            </a:r>
            <a:r>
              <a:rPr lang="en-US" b="0" dirty="0" smtClean="0">
                <a:latin typeface="Arial" charset="0"/>
                <a:ea typeface="ＭＳ Ｐゴシック" charset="0"/>
                <a:cs typeface="ＭＳ Ｐゴシック" charset="0"/>
              </a:rPr>
              <a:t>Jan </a:t>
            </a:r>
            <a:r>
              <a:rPr lang="en-US" b="0" dirty="0" err="1" smtClean="0">
                <a:latin typeface="Arial" charset="0"/>
                <a:ea typeface="ＭＳ Ｐゴシック" charset="0"/>
                <a:cs typeface="ＭＳ Ｐゴシック" charset="0"/>
              </a:rPr>
              <a:t>Žorž</a:t>
            </a:r>
            <a:r>
              <a:rPr lang="en-US" b="0" dirty="0" smtClean="0">
                <a:latin typeface="Arial" charset="0"/>
                <a:ea typeface="ＭＳ Ｐゴシック" charset="0"/>
                <a:cs typeface="ＭＳ Ｐゴシック" charset="0"/>
              </a:rPr>
              <a:t> &amp; Benno </a:t>
            </a:r>
            <a:r>
              <a:rPr lang="en-US" b="0" dirty="0" err="1" smtClean="0">
                <a:latin typeface="Arial" charset="0"/>
                <a:ea typeface="ＭＳ Ｐゴシック" charset="0"/>
                <a:cs typeface="ＭＳ Ｐゴシック" charset="0"/>
              </a:rPr>
              <a:t>Overreinder</a:t>
            </a:r>
            <a:endParaRPr lang="en-US" sz="2200" dirty="0">
              <a:latin typeface="Arial" charset="0"/>
              <a:ea typeface="ＭＳ Ｐゴシック" charset="0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dirty="0" smtClean="0">
                <a:latin typeface="Arial" charset="0"/>
                <a:ea typeface="ＭＳ Ｐゴシック" charset="0"/>
              </a:rPr>
              <a:t>IPv6 prefix assignment for end-users: static or dynamic and what size to choose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dirty="0" smtClean="0">
                <a:latin typeface="Arial" charset="0"/>
                <a:ea typeface="ＭＳ Ｐゴシック" charset="0"/>
              </a:rPr>
              <a:t>Mutually Agreed Norms for Routing Security (MANRS)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dirty="0" smtClean="0">
                <a:latin typeface="Arial" charset="0"/>
                <a:ea typeface="ＭＳ Ｐゴシック" charset="0"/>
              </a:rPr>
              <a:t>Requirements 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for IPv6 in ICT 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Equipment (ripe-554)</a:t>
            </a:r>
            <a:endParaRPr lang="en-US" sz="2200" dirty="0">
              <a:latin typeface="Arial" charset="0"/>
              <a:ea typeface="ＭＳ Ｐゴシック" charset="0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dirty="0" smtClean="0">
                <a:latin typeface="Arial" charset="0"/>
                <a:ea typeface="ＭＳ Ｐゴシック" charset="0"/>
              </a:rPr>
              <a:t>IPv6 troubleshooting for 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helpdesks (ripe-631)</a:t>
            </a:r>
            <a:endParaRPr lang="en-US" sz="2200" dirty="0">
              <a:latin typeface="Arial" charset="0"/>
              <a:ea typeface="ＭＳ Ｐゴシック" charset="0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dirty="0" smtClean="0">
                <a:latin typeface="Arial" charset="0"/>
                <a:ea typeface="ＭＳ Ｐゴシック" charset="0"/>
              </a:rPr>
              <a:t>Controlled IPv6 </a:t>
            </a:r>
            <a:r>
              <a:rPr lang="en-US" sz="2200" dirty="0" err="1" smtClean="0">
                <a:latin typeface="Arial" charset="0"/>
                <a:ea typeface="ＭＳ Ｐゴシック" charset="0"/>
              </a:rPr>
              <a:t>deaggregation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 by large </a:t>
            </a:r>
            <a:r>
              <a:rPr lang="en-US" sz="2200" dirty="0" err="1" smtClean="0">
                <a:latin typeface="Arial" charset="0"/>
                <a:ea typeface="ＭＳ Ｐゴシック" charset="0"/>
              </a:rPr>
              <a:t>organisations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IXPs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BGP Best </a:t>
            </a:r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Practices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See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  <a:hlinkClick r:id="rId2"/>
              </a:rPr>
              <a:t>http://www.isoc.org/deploy360/projects/bcop/</a:t>
            </a:r>
            <a:endParaRPr lang="en-US" sz="2400" dirty="0">
              <a:latin typeface="Arial" charset="0"/>
              <a:ea typeface="ＭＳ Ｐゴシック" charset="0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2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2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200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24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228600" y="225425"/>
            <a:ext cx="6310389" cy="91757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We need your help!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228599" y="1143000"/>
            <a:ext cx="5755019" cy="5206456"/>
          </a:xfrm>
        </p:spPr>
        <p:txBody>
          <a:bodyPr/>
          <a:lstStyle/>
          <a:p>
            <a:pPr marL="0" indent="0"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Adding more content</a:t>
            </a:r>
          </a:p>
          <a:p>
            <a:pPr marL="685800" lvl="2" indent="-452438"/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Actively engaging </a:t>
            </a:r>
            <a:r>
              <a:rPr lang="en-US" sz="2200" dirty="0">
                <a:latin typeface="Arial" charset="0"/>
                <a:ea typeface="ＭＳ Ｐゴシック" charset="0"/>
                <a:cs typeface="ＭＳ Ｐゴシック" charset="0"/>
              </a:rPr>
              <a:t>with industry professionals to curate or create deployment </a:t>
            </a:r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content</a:t>
            </a:r>
          </a:p>
          <a:p>
            <a:pPr marL="685800" lvl="2" indent="-452438"/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Help us develop materials based on your experiences (we credit you)</a:t>
            </a:r>
          </a:p>
          <a:p>
            <a:pPr marL="685800" lvl="2" indent="-452438"/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Point us to useful resources</a:t>
            </a:r>
          </a:p>
          <a:p>
            <a:pPr marL="685800" lvl="2" indent="-452438"/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Tutorials, guides, HOWTOs, reports, white papers, tools, developer libraries and case studies</a:t>
            </a:r>
          </a:p>
          <a:p>
            <a:pPr marL="0" indent="0"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Suggest topics and features that should be included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Helping with translations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048" y="413558"/>
            <a:ext cx="2909923" cy="27846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6207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228600" y="225425"/>
            <a:ext cx="6310389" cy="91757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Take the Deploy360 Survey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228599" y="1143000"/>
            <a:ext cx="6206925" cy="5206456"/>
          </a:xfrm>
        </p:spPr>
        <p:txBody>
          <a:bodyPr/>
          <a:lstStyle/>
          <a:p>
            <a:pPr marL="0" indent="0"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What sort of </a:t>
            </a:r>
            <a:r>
              <a:rPr lang="en-US" dirty="0" err="1" smtClean="0">
                <a:latin typeface="Arial" charset="0"/>
                <a:ea typeface="ＭＳ Ｐゴシック" charset="0"/>
                <a:cs typeface="ＭＳ Ｐゴシック" charset="0"/>
              </a:rPr>
              <a:t>organisations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in our audience are deploying:</a:t>
            </a:r>
            <a:endParaRPr lang="en-US" sz="22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685800" lvl="2" indent="-452438"/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IPv6</a:t>
            </a:r>
          </a:p>
          <a:p>
            <a:pPr marL="685800" lvl="2" indent="-452438"/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DNSSEC</a:t>
            </a:r>
          </a:p>
          <a:p>
            <a:pPr marL="685800" lvl="2" indent="-452438"/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DANE</a:t>
            </a:r>
          </a:p>
          <a:p>
            <a:pPr marL="685800" lvl="2" indent="-452438"/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RPKI &amp; other routing security measures</a:t>
            </a:r>
          </a:p>
          <a:p>
            <a:pPr marL="685800" lvl="2" indent="-452438"/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TLS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What other technologies, if any, should we cover?</a:t>
            </a:r>
          </a:p>
          <a:p>
            <a:pPr marL="0" indent="0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  <a:hlinkClick r:id="rId3"/>
              </a:rPr>
              <a:t>http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  <a:hlinkClick r:id="rId3"/>
              </a:rPr>
              <a:t>://</a:t>
            </a:r>
            <a:r>
              <a:rPr lang="en-US" dirty="0" err="1" smtClean="0">
                <a:latin typeface="Arial" charset="0"/>
                <a:ea typeface="ＭＳ Ｐゴシック" charset="0"/>
                <a:cs typeface="ＭＳ Ｐゴシック" charset="0"/>
                <a:hlinkClick r:id="rId3"/>
              </a:rPr>
              <a:t>www.isoc.org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  <a:hlinkClick r:id="rId3"/>
              </a:rPr>
              <a:t>/deploy360/survey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  <a:hlinkClick r:id="rId3"/>
              </a:rPr>
              <a:t>/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/>
            <a:r>
              <a:rPr lang="en-US" sz="2000" i="1" dirty="0" smtClean="0">
                <a:latin typeface="Arial" charset="0"/>
                <a:ea typeface="ＭＳ Ｐゴシック" charset="0"/>
                <a:cs typeface="ＭＳ Ｐゴシック" charset="0"/>
              </a:rPr>
              <a:t>Anyone taking the survey can opt into raffle for Raspberry Pi</a:t>
            </a:r>
            <a:endParaRPr lang="en-US" sz="2000" i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26" name="Picture 2" descr="e Need You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192" y="428624"/>
            <a:ext cx="2917922" cy="194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2960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3|2.3|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3|2.3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3|2.3|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1|2.9|2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1|2.9|2.6"/>
</p:tagLst>
</file>

<file path=ppt/theme/theme1.xml><?xml version="1.0" encoding="utf-8"?>
<a:theme xmlns:a="http://schemas.openxmlformats.org/drawingml/2006/main" name="DO Base Presentation">
  <a:themeElements>
    <a:clrScheme name="ISOC">
      <a:dk1>
        <a:srgbClr val="000000"/>
      </a:dk1>
      <a:lt1>
        <a:srgbClr val="FFFFFF"/>
      </a:lt1>
      <a:dk2>
        <a:srgbClr val="0033A0"/>
      </a:dk2>
      <a:lt2>
        <a:srgbClr val="FFFFFF"/>
      </a:lt2>
      <a:accent1>
        <a:srgbClr val="0033A0"/>
      </a:accent1>
      <a:accent2>
        <a:srgbClr val="009FDF"/>
      </a:accent2>
      <a:accent3>
        <a:srgbClr val="001489"/>
      </a:accent3>
      <a:accent4>
        <a:srgbClr val="485CC7"/>
      </a:accent4>
      <a:accent5>
        <a:srgbClr val="63666A"/>
      </a:accent5>
      <a:accent6>
        <a:srgbClr val="97999B"/>
      </a:accent6>
      <a:hlink>
        <a:srgbClr val="009FDF"/>
      </a:hlink>
      <a:folHlink>
        <a:srgbClr val="97999B"/>
      </a:folHlink>
    </a:clrScheme>
    <a:fontScheme name="ISO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ln w="12700" cap="sq">
          <a:noFill/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 cap="sq">
          <a:solidFill>
            <a:schemeClr val="tx1"/>
          </a:solidFill>
          <a:miter lim="800000"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none" rtlCol="0">
        <a:spAutoFit/>
      </a:bodyPr>
      <a:lstStyle>
        <a:defPPr>
          <a:lnSpc>
            <a:spcPct val="90000"/>
          </a:lnSpc>
          <a:spcBef>
            <a:spcPts val="1200"/>
          </a:spcBef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DO Base Presentation.potx</Template>
  <TotalTime>7334</TotalTime>
  <Words>425</Words>
  <Application>Microsoft Macintosh PowerPoint</Application>
  <PresentationFormat>On-screen Show (4:3)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ＭＳ Ｐゴシック</vt:lpstr>
      <vt:lpstr>Wingdings</vt:lpstr>
      <vt:lpstr>Arial</vt:lpstr>
      <vt:lpstr>DO Base Presentation</vt:lpstr>
      <vt:lpstr>PowerPoint Presentation</vt:lpstr>
      <vt:lpstr>About Deploy360</vt:lpstr>
      <vt:lpstr>Deploy360 Components</vt:lpstr>
      <vt:lpstr>Web Portal – http://www.isoc.org/deploy360</vt:lpstr>
      <vt:lpstr>Some resources</vt:lpstr>
      <vt:lpstr>DNSSEC Deployment Maps</vt:lpstr>
      <vt:lpstr>Best Current Operational (BCOP) Practice Initiatives</vt:lpstr>
      <vt:lpstr>We need your help!</vt:lpstr>
      <vt:lpstr>Take the Deploy360 Survey</vt:lpstr>
      <vt:lpstr>Thanks!</vt:lpstr>
    </vt:vector>
  </TitlesOfParts>
  <Company>Internet Society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IPv6, DNSSEC, RPKI, etc.:  What’s the Holdup and How Can We Help? </dc:title>
  <dc:creator>Megan Kruse</dc:creator>
  <cp:lastModifiedBy>Kevin Meynell</cp:lastModifiedBy>
  <cp:revision>131</cp:revision>
  <cp:lastPrinted>2012-05-01T14:34:34Z</cp:lastPrinted>
  <dcterms:created xsi:type="dcterms:W3CDTF">2012-05-10T16:36:35Z</dcterms:created>
  <dcterms:modified xsi:type="dcterms:W3CDTF">2017-06-12T08:09:53Z</dcterms:modified>
</cp:coreProperties>
</file>